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docMetadata/LabelInfo.xml" ContentType="application/xml"/>
  <Override PartName="/ppt/presentation.xml" ContentType="application/vnd.openxmlformats-officedocument.presentationml.presentation.main+xml"/>
  <Override PartName="/ppt/slideMasters/_rels/slideMaster33.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33.xml" ContentType="application/vnd.openxmlformats-officedocument.presentationml.slideMaster+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65.xml" ContentType="application/vnd.openxmlformats-officedocument.theme+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39.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64.xml" ContentType="application/vnd.openxmlformats-officedocument.presentationml.slideLayout+xml"/>
  <Override PartName="/ppt/slideLayouts/slideLayout1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63.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62.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xml" ContentType="application/vnd.openxmlformats-officedocument.presentationml.slideLayout+xml"/>
  <Override PartName="/ppt/slideLayouts/slideLayout59.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9.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62.xml.rels" ContentType="application/vnd.openxmlformats-package.relationships+xml"/>
  <Override PartName="/ppt/slideLayouts/_rels/slideLayout25.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63.xml.rels" ContentType="application/vnd.openxmlformats-package.relationships+xml"/>
  <Override PartName="/ppt/slideLayouts/_rels/slideLayout26.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64.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19.xml.rels" ContentType="application/vnd.openxmlformats-package.relationships+xml"/>
  <Override PartName="/ppt/slideLayouts/_rels/slideLayout61.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7.xml.rels" ContentType="application/vnd.openxmlformats-package.relationships+xml"/>
  <Override PartName="/ppt/slideLayouts/_rels/slideLayout54.xml.rels" ContentType="application/vnd.openxmlformats-package.relationships+xml"/>
  <Override PartName="/ppt/slideLayouts/_rels/slideLayout46.xml.rels" ContentType="application/vnd.openxmlformats-package.relationships+xml"/>
  <Override PartName="/ppt/slideLayouts/_rels/slideLayout10.xml.rels" ContentType="application/vnd.openxmlformats-package.relationships+xml"/>
  <Override PartName="/ppt/slideLayouts/_rels/slideLayout47.xml.rels" ContentType="application/vnd.openxmlformats-package.relationships+xml"/>
  <Override PartName="/ppt/slideLayouts/_rels/slideLayout39.xml.rels" ContentType="application/vnd.openxmlformats-package.relationships+xml"/>
  <Override PartName="/ppt/slideLayouts/_rels/slideLayout53.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59.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18.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6.png" ContentType="image/png"/>
  <Override PartName="/ppt/media/image15.png" ContentType="image/png"/>
  <Override PartName="/ppt/media/image10.png" ContentType="image/png"/>
  <Override PartName="/ppt/media/image16.png" ContentType="image/png"/>
  <Override PartName="/ppt/media/image7.png" ContentType="image/png"/>
  <Override PartName="/ppt/media/image11.png" ContentType="image/png"/>
  <Override PartName="/ppt/media/image2.png" ContentType="image/png"/>
  <Override PartName="/ppt/media/image3.png" ContentType="image/png"/>
  <Override PartName="/ppt/media/image12.png" ContentType="image/png"/>
  <Override PartName="/ppt/media/image8.png" ContentType="image/png"/>
  <Override PartName="/ppt/media/image18.png" ContentType="image/png"/>
  <Override PartName="/ppt/media/image9.png" ContentType="image/png"/>
  <Override PartName="/ppt/media/image13.png" ContentType="image/png"/>
  <Override PartName="/ppt/media/image30.png" ContentType="image/png"/>
  <Override PartName="/ppt/media/image28.png" ContentType="image/png"/>
  <Override PartName="/ppt/media/image5.png" ContentType="image/png"/>
  <Override PartName="/ppt/media/image14.png" ContentType="image/png"/>
  <Override PartName="/ppt/media/image4.jpeg" ContentType="image/jpeg"/>
  <Override PartName="/ppt/media/image1.wmf" ContentType="image/x-wmf"/>
  <Override PartName="/ppt/media/image25.png" ContentType="image/png"/>
  <Override PartName="/ppt/media/image19.png" ContentType="image/png"/>
  <Override PartName="/ppt/media/image17.png" ContentType="image/png"/>
  <Override PartName="/ppt/media/image20.jpeg" ContentType="image/jpeg"/>
  <Override PartName="/ppt/media/image26.png" ContentType="image/png"/>
  <Override PartName="/ppt/media/image22.png" ContentType="image/png"/>
  <Override PartName="/ppt/media/image23.png" ContentType="image/png"/>
  <Override PartName="/ppt/media/image24.png" ContentType="image/png"/>
  <Override PartName="/ppt/media/image21.jpeg" ContentType="image/jpeg"/>
  <Override PartName="/ppt/media/image27.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_rels/slide17.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18.xml.rels" ContentType="application/vnd.openxmlformats-package.relationships+xml"/>
  <Override PartName="/ppt/slides/_rels/slide12.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3.xml.rels" ContentType="application/vnd.openxmlformats-package.relationships+xml"/>
  <Override PartName="/ppt/slides/_rels/slide32.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34.xml.rels" ContentType="application/vnd.openxmlformats-package.relationships+xml"/>
  <Override PartName="/ppt/slides/_rels/slide10.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7.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30.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5.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8.xml.rels" ContentType="application/vnd.openxmlformats-package.relationships+xml"/>
  <Override PartName="/ppt/slides/_rels/slide25.xml.rels" ContentType="application/vnd.openxmlformats-package.relationships+xml"/>
  <Override PartName="/ppt/slides/_rels/slide7.xml.rels" ContentType="application/vnd.openxmlformats-package.relationships+xml"/>
  <Override PartName="/ppt/slides/_rels/slide2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slide38.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30.xml" ContentType="application/vnd.openxmlformats-officedocument.presentationml.slide+xml"/>
  <Override PartName="/ppt/slides/slide4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slides/slide3.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notesSlides/_rels/notesSlide18.xml.rels" ContentType="application/vnd.openxmlformats-package.relationships+xml"/>
  <Override PartName="/ppt/notesSlides/_rels/notesSlide17.xml.rels" ContentType="application/vnd.openxmlformats-package.relationships+xml"/>
  <Override PartName="/ppt/notesSlides/_rels/notesSlide8.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16.xml.rels" ContentType="application/vnd.openxmlformats-package.relationships+xml"/>
  <Override PartName="/ppt/notesSlides/_rels/notesSlide7.xml.rels" ContentType="application/vnd.openxmlformats-package.relationships+xml"/>
  <Override PartName="/ppt/notesSlides/_rels/notesSlide27.xml.rels" ContentType="application/vnd.openxmlformats-package.relationships+xml"/>
  <Override PartName="/ppt/notesSlides/_rels/notesSlide30.xml.rels" ContentType="application/vnd.openxmlformats-package.relationships+xml"/>
  <Override PartName="/ppt/notesSlides/_rels/notesSlide28.xml.rels" ContentType="application/vnd.openxmlformats-package.relationships+xml"/>
  <Override PartName="/ppt/notesSlides/_rels/notesSlide32.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6.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22.xml.rels" ContentType="application/vnd.openxmlformats-package.relationships+xml"/>
  <Override PartName="/ppt/notesSlides/_rels/notesSlide35.xml.rels" ContentType="application/vnd.openxmlformats-package.relationships+xml"/>
  <Override PartName="/ppt/notesSlides/_rels/notesSlide23.xml.rels" ContentType="application/vnd.openxmlformats-package.relationships+xml"/>
  <Override PartName="/ppt/notesSlides/_rels/notesSlide36.xml.rels" ContentType="application/vnd.openxmlformats-package.relationships+xml"/>
  <Override PartName="/ppt/notesSlides/_rels/notesSlide24.xml.rels" ContentType="application/vnd.openxmlformats-package.relationships+xml"/>
  <Override PartName="/ppt/notesSlides/_rels/notesSlide26.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37.xml.rels" ContentType="application/vnd.openxmlformats-package.relationships+xml"/>
  <Override PartName="/ppt/notesSlides/_rels/notesSlide5.xml.rels" ContentType="application/vnd.openxmlformats-package.relationships+xml"/>
  <Override PartName="/ppt/notesSlides/_rels/notesSlide14.xml.rels" ContentType="application/vnd.openxmlformats-package.relationships+xml"/>
  <Override PartName="/ppt/notesSlides/_rels/notesSlide38.xml.rels" ContentType="application/vnd.openxmlformats-package.relationships+xml"/>
  <Override PartName="/ppt/notesSlides/_rels/notesSlide40.xml.rels" ContentType="application/vnd.openxmlformats-package.relationships+xml"/>
  <Override PartName="/ppt/notesSlides/_rels/notesSlide39.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29.xml.rels" ContentType="application/vnd.openxmlformats-package.relationships+xml"/>
  <Override PartName="/ppt/notesSlides/_rels/notesSlide31.xml.rels" ContentType="application/vnd.openxmlformats-package.relationships+xml"/>
  <Override PartName="/ppt/notesSlides/_rels/notesSlide11.xml.rels" ContentType="application/vnd.openxmlformats-package.relationships+xml"/>
  <Override PartName="/ppt/notesSlides/_rels/notesSlide2.xml.rels" ContentType="application/vnd.openxmlformats-package.relationships+xml"/>
  <Override PartName="/ppt/notesSlides/notesSlide26.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23.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notesSlides/notesSlide5.xml" ContentType="application/vnd.openxmlformats-officedocument.presentationml.notesSlide+xml"/>
  <Override PartName="/ppt/notesSlides/notesSlide21.xml" ContentType="application/vnd.openxmlformats-officedocument.presentationml.notesSlide+xml"/>
  <Override PartName="/ppt/notesSlides/notesSlide4.xml" ContentType="application/vnd.openxmlformats-officedocument.presentationml.notesSlide+xml"/>
  <Override PartName="/ppt/notesSlides/notesSlide19.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37.xml" ContentType="application/vnd.openxmlformats-officedocument.presentationml.notesSlide+xml"/>
  <Override PartName="/ppt/notesSlides/notesSlide14.xml" ContentType="application/vnd.openxmlformats-officedocument.presentationml.notesSlide+xml"/>
  <Override PartName="/ppt/notesSlides/notesSlide38.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29.xml" ContentType="application/vnd.openxmlformats-officedocument.presentationml.notesSlide+xml"/>
  <Override PartName="/ppt/notesSlides/notesSlide31.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1.xml" ContentType="application/vnd.openxmlformats-officedocument.presentationml.notesSlide+xml"/>
  <Override PartName="/ppt/notesSlides/notesSlide27.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microsoft.com/office/2020/02/relationships/classificationlabels" Target="docMetadata/LabelInfo.xml"/><Relationship Id="rId8"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3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US" sz="1770" strike="noStrike" u="none">
                <a:solidFill>
                  <a:schemeClr val="dk1"/>
                </a:solidFill>
                <a:effectLst/>
                <a:uFillTx/>
                <a:latin typeface="Segoe UI"/>
              </a:rPr>
              <a:t>Click to move the slide</a:t>
            </a:r>
            <a:endParaRPr b="0" lang="en-US" sz="1770" strike="noStrike" u="none">
              <a:solidFill>
                <a:schemeClr val="dk1"/>
              </a:solidFill>
              <a:effectLst/>
              <a:uFillTx/>
              <a:latin typeface="Segoe UI"/>
            </a:endParaRPr>
          </a:p>
        </p:txBody>
      </p:sp>
      <p:sp>
        <p:nvSpPr>
          <p:cNvPr id="259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260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2601"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2602"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603"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1F3B87A7-7871-41C2-A035-291B4B7538E0}"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2" name="PlaceHolder 1"/>
          <p:cNvSpPr>
            <a:spLocks noGrp="1"/>
          </p:cNvSpPr>
          <p:nvPr>
            <p:ph type="sldImg"/>
          </p:nvPr>
        </p:nvSpPr>
        <p:spPr>
          <a:xfrm>
            <a:off x="380880" y="685800"/>
            <a:ext cx="6095520" cy="3428640"/>
          </a:xfrm>
          <a:prstGeom prst="rect">
            <a:avLst/>
          </a:prstGeom>
          <a:ln w="0">
            <a:noFill/>
          </a:ln>
        </p:spPr>
      </p:sp>
      <p:sp>
        <p:nvSpPr>
          <p:cNvPr id="272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2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25" name="PlaceHolder 4"/>
          <p:cNvSpPr>
            <a:spLocks noGrp="1"/>
          </p:cNvSpPr>
          <p:nvPr>
            <p:ph type="ftr" idx="4"/>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26" name="PlaceHolder 5"/>
          <p:cNvSpPr>
            <a:spLocks noGrp="1"/>
          </p:cNvSpPr>
          <p:nvPr>
            <p:ph type="dt" idx="5"/>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29218009-80C1-488E-BEE5-7EF1AF6ED0ED}"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CB281B6F-4AC4-4D52-84E8-69EDCDA015AA}"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27" name="PlaceHolder 6"/>
          <p:cNvSpPr>
            <a:spLocks noGrp="1"/>
          </p:cNvSpPr>
          <p:nvPr>
            <p:ph type="sldNum" idx="6"/>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F6AD82D-9130-4B0A-98CC-2CB8505B9872}"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0" name="PlaceHolder 1"/>
          <p:cNvSpPr>
            <a:spLocks noGrp="1"/>
          </p:cNvSpPr>
          <p:nvPr>
            <p:ph type="sldImg"/>
          </p:nvPr>
        </p:nvSpPr>
        <p:spPr>
          <a:xfrm>
            <a:off x="380880" y="685800"/>
            <a:ext cx="6095520" cy="3428640"/>
          </a:xfrm>
          <a:prstGeom prst="rect">
            <a:avLst/>
          </a:prstGeom>
          <a:ln w="0">
            <a:noFill/>
          </a:ln>
        </p:spPr>
      </p:sp>
      <p:sp>
        <p:nvSpPr>
          <p:cNvPr id="27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7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73" name="PlaceHolder 4"/>
          <p:cNvSpPr>
            <a:spLocks noGrp="1"/>
          </p:cNvSpPr>
          <p:nvPr>
            <p:ph type="ftr" idx="28"/>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74" name="PlaceHolder 5"/>
          <p:cNvSpPr>
            <a:spLocks noGrp="1"/>
          </p:cNvSpPr>
          <p:nvPr>
            <p:ph type="dt" idx="29"/>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891F066E-2CFC-4118-A93A-4BF43D93937E}"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728FD7F5-9CDD-4F64-9B4A-2A43B38E173A}"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75" name="PlaceHolder 6"/>
          <p:cNvSpPr>
            <a:spLocks noGrp="1"/>
          </p:cNvSpPr>
          <p:nvPr>
            <p:ph type="sldNum" idx="30"/>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D791444A-2A1C-47B3-91CD-47A87346B219}"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6" name="PlaceHolder 1"/>
          <p:cNvSpPr>
            <a:spLocks noGrp="1"/>
          </p:cNvSpPr>
          <p:nvPr>
            <p:ph type="sldImg"/>
          </p:nvPr>
        </p:nvSpPr>
        <p:spPr>
          <a:xfrm>
            <a:off x="380880" y="685800"/>
            <a:ext cx="6095520" cy="3428640"/>
          </a:xfrm>
          <a:prstGeom prst="rect">
            <a:avLst/>
          </a:prstGeom>
          <a:ln w="0">
            <a:noFill/>
          </a:ln>
        </p:spPr>
      </p:sp>
      <p:sp>
        <p:nvSpPr>
          <p:cNvPr id="27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7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79" name="PlaceHolder 4"/>
          <p:cNvSpPr>
            <a:spLocks noGrp="1"/>
          </p:cNvSpPr>
          <p:nvPr>
            <p:ph type="ftr" idx="31"/>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80" name="PlaceHolder 5"/>
          <p:cNvSpPr>
            <a:spLocks noGrp="1"/>
          </p:cNvSpPr>
          <p:nvPr>
            <p:ph type="dt" idx="32"/>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85C8B491-4AA9-4485-9482-C15EF97BE4D3}"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FAAC032B-5D5F-4E0F-9B1E-E553A07ED4AD}"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81" name="PlaceHolder 6"/>
          <p:cNvSpPr>
            <a:spLocks noGrp="1"/>
          </p:cNvSpPr>
          <p:nvPr>
            <p:ph type="sldNum" idx="33"/>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E99A842E-F13E-460D-BB04-D14122DF30ED}"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2" name="PlaceHolder 1"/>
          <p:cNvSpPr>
            <a:spLocks noGrp="1"/>
          </p:cNvSpPr>
          <p:nvPr>
            <p:ph type="sldImg"/>
          </p:nvPr>
        </p:nvSpPr>
        <p:spPr>
          <a:xfrm>
            <a:off x="380880" y="685800"/>
            <a:ext cx="6095520" cy="3428640"/>
          </a:xfrm>
          <a:prstGeom prst="rect">
            <a:avLst/>
          </a:prstGeom>
          <a:ln w="0">
            <a:noFill/>
          </a:ln>
        </p:spPr>
      </p:sp>
      <p:sp>
        <p:nvSpPr>
          <p:cNvPr id="27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en-US" sz="850" strike="noStrike" u="none">
                <a:solidFill>
                  <a:srgbClr val="000000"/>
                </a:solidFill>
                <a:effectLst/>
                <a:uFillTx/>
                <a:latin typeface="Segoe UI Light"/>
              </a:rPr>
              <a:t>Please adjust this slide to the end of your presentation</a:t>
            </a:r>
            <a:endParaRPr b="0" lang="en-US" sz="850" strike="noStrike" u="none">
              <a:solidFill>
                <a:srgbClr val="000000"/>
              </a:solidFill>
              <a:effectLst/>
              <a:uFillTx/>
              <a:latin typeface="Arial"/>
            </a:endParaRPr>
          </a:p>
          <a:p>
            <a:pPr indent="0">
              <a:lnSpc>
                <a:spcPct val="100000"/>
              </a:lnSpc>
              <a:buNone/>
            </a:pPr>
            <a:r>
              <a:rPr b="0" lang="en-US" sz="850" strike="noStrike" u="none">
                <a:solidFill>
                  <a:srgbClr val="000000"/>
                </a:solidFill>
                <a:effectLst/>
                <a:uFillTx/>
                <a:latin typeface="Segoe UI Light"/>
              </a:rPr>
              <a:t>https://go.microsoft.com/fwlink/?linkid=2271366</a:t>
            </a:r>
            <a:endParaRPr b="0" lang="en-US" sz="850" strike="noStrike" u="none">
              <a:solidFill>
                <a:srgbClr val="000000"/>
              </a:solidFill>
              <a:effectLst/>
              <a:uFillTx/>
              <a:latin typeface="Arial"/>
            </a:endParaRPr>
          </a:p>
        </p:txBody>
      </p:sp>
      <p:sp>
        <p:nvSpPr>
          <p:cNvPr id="278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85" name="PlaceHolder 4"/>
          <p:cNvSpPr>
            <a:spLocks noGrp="1"/>
          </p:cNvSpPr>
          <p:nvPr>
            <p:ph type="ftr" idx="34"/>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86" name="PlaceHolder 5"/>
          <p:cNvSpPr>
            <a:spLocks noGrp="1"/>
          </p:cNvSpPr>
          <p:nvPr>
            <p:ph type="dt" idx="35"/>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F2393660-731E-479D-A843-AF1D09E58E64}"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E2E0520F-D592-47C3-ADB7-B6C8E0A01CE4}"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87" name="PlaceHolder 6"/>
          <p:cNvSpPr>
            <a:spLocks noGrp="1"/>
          </p:cNvSpPr>
          <p:nvPr>
            <p:ph type="sldNum" idx="36"/>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C2DC1E3-9949-4DD3-AE2F-083F3E083988}"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8" name="PlaceHolder 1"/>
          <p:cNvSpPr>
            <a:spLocks noGrp="1"/>
          </p:cNvSpPr>
          <p:nvPr>
            <p:ph type="sldImg"/>
          </p:nvPr>
        </p:nvSpPr>
        <p:spPr>
          <a:xfrm>
            <a:off x="380880" y="685800"/>
            <a:ext cx="6095520" cy="3428640"/>
          </a:xfrm>
          <a:prstGeom prst="rect">
            <a:avLst/>
          </a:prstGeom>
          <a:ln w="0">
            <a:noFill/>
          </a:ln>
        </p:spPr>
      </p:sp>
      <p:sp>
        <p:nvSpPr>
          <p:cNvPr id="27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90"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91" name="PlaceHolder 4"/>
          <p:cNvSpPr>
            <a:spLocks noGrp="1"/>
          </p:cNvSpPr>
          <p:nvPr>
            <p:ph type="ftr" idx="37"/>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92" name="PlaceHolder 5"/>
          <p:cNvSpPr>
            <a:spLocks noGrp="1"/>
          </p:cNvSpPr>
          <p:nvPr>
            <p:ph type="dt" idx="38"/>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AF0DBECF-567C-4BA4-ABF1-FC7A5AB07D2C}"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62FE160E-6660-4AF4-B2CF-B088740CBE70}"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93" name="PlaceHolder 6"/>
          <p:cNvSpPr>
            <a:spLocks noGrp="1"/>
          </p:cNvSpPr>
          <p:nvPr>
            <p:ph type="sldNum" idx="39"/>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950098CA-629C-487F-83F1-4ED160CC7E39}"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4" name="PlaceHolder 1"/>
          <p:cNvSpPr>
            <a:spLocks noGrp="1"/>
          </p:cNvSpPr>
          <p:nvPr>
            <p:ph type="sldImg"/>
          </p:nvPr>
        </p:nvSpPr>
        <p:spPr>
          <a:xfrm>
            <a:off x="380880" y="685800"/>
            <a:ext cx="6095520" cy="3428640"/>
          </a:xfrm>
          <a:prstGeom prst="rect">
            <a:avLst/>
          </a:prstGeom>
          <a:ln w="0">
            <a:noFill/>
          </a:ln>
        </p:spPr>
      </p:sp>
      <p:sp>
        <p:nvSpPr>
          <p:cNvPr id="279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9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97" name="PlaceHolder 4"/>
          <p:cNvSpPr>
            <a:spLocks noGrp="1"/>
          </p:cNvSpPr>
          <p:nvPr>
            <p:ph type="ftr" idx="40"/>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98" name="PlaceHolder 5"/>
          <p:cNvSpPr>
            <a:spLocks noGrp="1"/>
          </p:cNvSpPr>
          <p:nvPr>
            <p:ph type="dt" idx="41"/>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5989870B-527B-4E5B-A4C4-763F34110056}"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DC2A71A4-5A25-4D01-BB22-336F1D1F4068}"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99" name="PlaceHolder 6"/>
          <p:cNvSpPr>
            <a:spLocks noGrp="1"/>
          </p:cNvSpPr>
          <p:nvPr>
            <p:ph type="sldNum" idx="42"/>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422FB819-F37A-4F7F-8C35-E8FAD824012B}"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0" name="PlaceHolder 1"/>
          <p:cNvSpPr>
            <a:spLocks noGrp="1"/>
          </p:cNvSpPr>
          <p:nvPr>
            <p:ph type="sldImg"/>
          </p:nvPr>
        </p:nvSpPr>
        <p:spPr>
          <a:xfrm>
            <a:off x="380880" y="685800"/>
            <a:ext cx="6095520" cy="3428640"/>
          </a:xfrm>
          <a:prstGeom prst="rect">
            <a:avLst/>
          </a:prstGeom>
          <a:ln w="0">
            <a:noFill/>
          </a:ln>
        </p:spPr>
      </p:sp>
      <p:sp>
        <p:nvSpPr>
          <p:cNvPr id="280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0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03" name="PlaceHolder 4"/>
          <p:cNvSpPr>
            <a:spLocks noGrp="1"/>
          </p:cNvSpPr>
          <p:nvPr>
            <p:ph type="ftr" idx="43"/>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04" name="PlaceHolder 5"/>
          <p:cNvSpPr>
            <a:spLocks noGrp="1"/>
          </p:cNvSpPr>
          <p:nvPr>
            <p:ph type="dt" idx="44"/>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ADA9EE42-597E-4707-9EC4-7BA5FBD5FBC1}"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E49D9FC1-63FA-4777-BD96-5D5AD46BF110}"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05" name="PlaceHolder 6"/>
          <p:cNvSpPr>
            <a:spLocks noGrp="1"/>
          </p:cNvSpPr>
          <p:nvPr>
            <p:ph type="sldNum" idx="45"/>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5AA01800-D6F2-4527-A487-E6F9BB6B181A}"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6" name="PlaceHolder 1"/>
          <p:cNvSpPr>
            <a:spLocks noGrp="1"/>
          </p:cNvSpPr>
          <p:nvPr>
            <p:ph type="sldImg"/>
          </p:nvPr>
        </p:nvSpPr>
        <p:spPr>
          <a:xfrm>
            <a:off x="380880" y="685800"/>
            <a:ext cx="6095520" cy="3428640"/>
          </a:xfrm>
          <a:prstGeom prst="rect">
            <a:avLst/>
          </a:prstGeom>
          <a:ln w="0">
            <a:noFill/>
          </a:ln>
        </p:spPr>
      </p:sp>
      <p:sp>
        <p:nvSpPr>
          <p:cNvPr id="280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0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09" name="PlaceHolder 4"/>
          <p:cNvSpPr>
            <a:spLocks noGrp="1"/>
          </p:cNvSpPr>
          <p:nvPr>
            <p:ph type="ftr" idx="46"/>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10" name="PlaceHolder 5"/>
          <p:cNvSpPr>
            <a:spLocks noGrp="1"/>
          </p:cNvSpPr>
          <p:nvPr>
            <p:ph type="dt" idx="47"/>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87CE5C3A-5FC2-48EA-A3FE-6976C9F69880}"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97DEC61F-80AF-43BA-8EBF-39A93BF9BCBF}"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11" name="PlaceHolder 6"/>
          <p:cNvSpPr>
            <a:spLocks noGrp="1"/>
          </p:cNvSpPr>
          <p:nvPr>
            <p:ph type="sldNum" idx="48"/>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334BF72E-F077-4DC5-93DE-DBAA5151E719}"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2" name="PlaceHolder 1"/>
          <p:cNvSpPr>
            <a:spLocks noGrp="1"/>
          </p:cNvSpPr>
          <p:nvPr>
            <p:ph type="sldImg"/>
          </p:nvPr>
        </p:nvSpPr>
        <p:spPr>
          <a:xfrm>
            <a:off x="380880" y="685800"/>
            <a:ext cx="6095520" cy="3428640"/>
          </a:xfrm>
          <a:prstGeom prst="rect">
            <a:avLst/>
          </a:prstGeom>
          <a:ln w="0">
            <a:noFill/>
          </a:ln>
        </p:spPr>
      </p:sp>
      <p:sp>
        <p:nvSpPr>
          <p:cNvPr id="281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1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15" name="PlaceHolder 4"/>
          <p:cNvSpPr>
            <a:spLocks noGrp="1"/>
          </p:cNvSpPr>
          <p:nvPr>
            <p:ph type="ftr" idx="49"/>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16" name="PlaceHolder 5"/>
          <p:cNvSpPr>
            <a:spLocks noGrp="1"/>
          </p:cNvSpPr>
          <p:nvPr>
            <p:ph type="dt" idx="50"/>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70540C1-EE06-41FF-A4A4-2C5580AB0569}"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86BF9829-6BF6-47D8-82F7-F0C560B1DEE9}"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17" name="PlaceHolder 6"/>
          <p:cNvSpPr>
            <a:spLocks noGrp="1"/>
          </p:cNvSpPr>
          <p:nvPr>
            <p:ph type="sldNum" idx="51"/>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5A2DF6BC-91CC-4D92-B900-77485648E4E8}"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8" name="PlaceHolder 1"/>
          <p:cNvSpPr>
            <a:spLocks noGrp="1"/>
          </p:cNvSpPr>
          <p:nvPr>
            <p:ph type="sldImg"/>
          </p:nvPr>
        </p:nvSpPr>
        <p:spPr>
          <a:xfrm>
            <a:off x="380880" y="685800"/>
            <a:ext cx="6095520" cy="3428640"/>
          </a:xfrm>
          <a:prstGeom prst="rect">
            <a:avLst/>
          </a:prstGeom>
          <a:ln w="0">
            <a:noFill/>
          </a:ln>
        </p:spPr>
      </p:sp>
      <p:sp>
        <p:nvSpPr>
          <p:cNvPr id="281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20"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21" name="PlaceHolder 4"/>
          <p:cNvSpPr>
            <a:spLocks noGrp="1"/>
          </p:cNvSpPr>
          <p:nvPr>
            <p:ph type="ftr" idx="52"/>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22" name="PlaceHolder 5"/>
          <p:cNvSpPr>
            <a:spLocks noGrp="1"/>
          </p:cNvSpPr>
          <p:nvPr>
            <p:ph type="dt" idx="53"/>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05E73127-6D72-49EF-9842-B1C0FCFE4D5B}"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72131B43-2464-4967-98F7-A1F249EDC260}"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23" name="PlaceHolder 6"/>
          <p:cNvSpPr>
            <a:spLocks noGrp="1"/>
          </p:cNvSpPr>
          <p:nvPr>
            <p:ph type="sldNum" idx="54"/>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2452D54F-4AB6-4D18-B423-3B690BF175E1}"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4" name="PlaceHolder 1"/>
          <p:cNvSpPr>
            <a:spLocks noGrp="1"/>
          </p:cNvSpPr>
          <p:nvPr>
            <p:ph type="sldImg"/>
          </p:nvPr>
        </p:nvSpPr>
        <p:spPr>
          <a:xfrm>
            <a:off x="380880" y="685800"/>
            <a:ext cx="6095520" cy="3428640"/>
          </a:xfrm>
          <a:prstGeom prst="rect">
            <a:avLst/>
          </a:prstGeom>
          <a:ln w="0">
            <a:noFill/>
          </a:ln>
        </p:spPr>
      </p:sp>
      <p:sp>
        <p:nvSpPr>
          <p:cNvPr id="282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2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27" name="PlaceHolder 4"/>
          <p:cNvSpPr>
            <a:spLocks noGrp="1"/>
          </p:cNvSpPr>
          <p:nvPr>
            <p:ph type="ftr" idx="55"/>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28" name="PlaceHolder 5"/>
          <p:cNvSpPr>
            <a:spLocks noGrp="1"/>
          </p:cNvSpPr>
          <p:nvPr>
            <p:ph type="dt" idx="56"/>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4CEA640D-D1C0-4E0D-A62C-D7921048C593}"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898732B8-BAC8-4C58-A1DB-A1374BA64921}"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29" name="PlaceHolder 6"/>
          <p:cNvSpPr>
            <a:spLocks noGrp="1"/>
          </p:cNvSpPr>
          <p:nvPr>
            <p:ph type="sldNum" idx="57"/>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CDE587E1-66D1-4F66-85B9-C398F9A4A073}"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8" name="PlaceHolder 1"/>
          <p:cNvSpPr>
            <a:spLocks noGrp="1"/>
          </p:cNvSpPr>
          <p:nvPr>
            <p:ph type="sldImg"/>
          </p:nvPr>
        </p:nvSpPr>
        <p:spPr>
          <a:xfrm>
            <a:off x="380880" y="685800"/>
            <a:ext cx="6095520" cy="3428640"/>
          </a:xfrm>
          <a:prstGeom prst="rect">
            <a:avLst/>
          </a:prstGeom>
          <a:ln w="0">
            <a:noFill/>
          </a:ln>
        </p:spPr>
      </p:sp>
      <p:sp>
        <p:nvSpPr>
          <p:cNvPr id="272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30"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31" name="PlaceHolder 4"/>
          <p:cNvSpPr>
            <a:spLocks noGrp="1"/>
          </p:cNvSpPr>
          <p:nvPr>
            <p:ph type="ftr" idx="7"/>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32" name="PlaceHolder 5"/>
          <p:cNvSpPr>
            <a:spLocks noGrp="1"/>
          </p:cNvSpPr>
          <p:nvPr>
            <p:ph type="dt" idx="8"/>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06A4E8D0-AE99-45EC-99C1-B271F22304A5}"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BBCAD583-669C-485E-AA91-3D886BE923EC}"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33" name="PlaceHolder 6"/>
          <p:cNvSpPr>
            <a:spLocks noGrp="1"/>
          </p:cNvSpPr>
          <p:nvPr>
            <p:ph type="sldNum" idx="9"/>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32CA9CF9-5D40-47E9-9365-D3CD6D8CB3D2}"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0" name="PlaceHolder 1"/>
          <p:cNvSpPr>
            <a:spLocks noGrp="1"/>
          </p:cNvSpPr>
          <p:nvPr>
            <p:ph type="sldImg"/>
          </p:nvPr>
        </p:nvSpPr>
        <p:spPr>
          <a:xfrm>
            <a:off x="380880" y="685800"/>
            <a:ext cx="6095520" cy="3428640"/>
          </a:xfrm>
          <a:prstGeom prst="rect">
            <a:avLst/>
          </a:prstGeom>
          <a:ln w="0">
            <a:noFill/>
          </a:ln>
        </p:spPr>
      </p:sp>
      <p:sp>
        <p:nvSpPr>
          <p:cNvPr id="283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3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33" name="PlaceHolder 4"/>
          <p:cNvSpPr>
            <a:spLocks noGrp="1"/>
          </p:cNvSpPr>
          <p:nvPr>
            <p:ph type="ftr" idx="58"/>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34" name="PlaceHolder 5"/>
          <p:cNvSpPr>
            <a:spLocks noGrp="1"/>
          </p:cNvSpPr>
          <p:nvPr>
            <p:ph type="dt" idx="59"/>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F125010B-23AC-4247-BD68-CF89822F593A}"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17E00BA0-9265-45A1-8FE4-D9ED97A82E15}"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35" name="PlaceHolder 6"/>
          <p:cNvSpPr>
            <a:spLocks noGrp="1"/>
          </p:cNvSpPr>
          <p:nvPr>
            <p:ph type="sldNum" idx="60"/>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C2C8A456-A55D-454A-B21D-1B13DA81DB31}"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6" name="PlaceHolder 1"/>
          <p:cNvSpPr>
            <a:spLocks noGrp="1"/>
          </p:cNvSpPr>
          <p:nvPr>
            <p:ph type="sldImg"/>
          </p:nvPr>
        </p:nvSpPr>
        <p:spPr>
          <a:xfrm>
            <a:off x="380880" y="685800"/>
            <a:ext cx="6095520" cy="3428640"/>
          </a:xfrm>
          <a:prstGeom prst="rect">
            <a:avLst/>
          </a:prstGeom>
          <a:ln w="0">
            <a:noFill/>
          </a:ln>
        </p:spPr>
      </p:sp>
      <p:sp>
        <p:nvSpPr>
          <p:cNvPr id="283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3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39" name="PlaceHolder 4"/>
          <p:cNvSpPr>
            <a:spLocks noGrp="1"/>
          </p:cNvSpPr>
          <p:nvPr>
            <p:ph type="ftr" idx="61"/>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40" name="PlaceHolder 5"/>
          <p:cNvSpPr>
            <a:spLocks noGrp="1"/>
          </p:cNvSpPr>
          <p:nvPr>
            <p:ph type="dt" idx="62"/>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1E2B8C03-DBD1-4D0A-8024-E027E2AFE98A}"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454391A2-3389-4B3B-A932-09693D83900B}"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41" name="PlaceHolder 6"/>
          <p:cNvSpPr>
            <a:spLocks noGrp="1"/>
          </p:cNvSpPr>
          <p:nvPr>
            <p:ph type="sldNum" idx="63"/>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A4999330-1005-40AB-80A7-E54700FC0011}"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2" name="PlaceHolder 1"/>
          <p:cNvSpPr>
            <a:spLocks noGrp="1"/>
          </p:cNvSpPr>
          <p:nvPr>
            <p:ph type="sldImg"/>
          </p:nvPr>
        </p:nvSpPr>
        <p:spPr>
          <a:xfrm>
            <a:off x="380880" y="685800"/>
            <a:ext cx="6095520" cy="3428640"/>
          </a:xfrm>
          <a:prstGeom prst="rect">
            <a:avLst/>
          </a:prstGeom>
          <a:ln w="0">
            <a:noFill/>
          </a:ln>
        </p:spPr>
      </p:sp>
      <p:sp>
        <p:nvSpPr>
          <p:cNvPr id="284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4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45" name="PlaceHolder 4"/>
          <p:cNvSpPr>
            <a:spLocks noGrp="1"/>
          </p:cNvSpPr>
          <p:nvPr>
            <p:ph type="ftr" idx="64"/>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46" name="PlaceHolder 5"/>
          <p:cNvSpPr>
            <a:spLocks noGrp="1"/>
          </p:cNvSpPr>
          <p:nvPr>
            <p:ph type="dt" idx="65"/>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5B4A017D-E2DE-4A8D-AA08-B88B041DBA74}"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B9EE7B4B-4C34-47A5-BFCF-29809E36A2E2}"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47" name="PlaceHolder 6"/>
          <p:cNvSpPr>
            <a:spLocks noGrp="1"/>
          </p:cNvSpPr>
          <p:nvPr>
            <p:ph type="sldNum" idx="66"/>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86183791-37FC-4BC8-A65B-5DB7DC1D599F}"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8" name="PlaceHolder 1"/>
          <p:cNvSpPr>
            <a:spLocks noGrp="1"/>
          </p:cNvSpPr>
          <p:nvPr>
            <p:ph type="sldImg"/>
          </p:nvPr>
        </p:nvSpPr>
        <p:spPr>
          <a:xfrm>
            <a:off x="380880" y="685800"/>
            <a:ext cx="6095520" cy="3428640"/>
          </a:xfrm>
          <a:prstGeom prst="rect">
            <a:avLst/>
          </a:prstGeom>
          <a:ln w="0">
            <a:noFill/>
          </a:ln>
        </p:spPr>
      </p:sp>
      <p:sp>
        <p:nvSpPr>
          <p:cNvPr id="284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a:bodyPr>
          <a:p>
            <a:pPr indent="0">
              <a:buNone/>
            </a:pPr>
            <a:endParaRPr b="0" lang="en-US" sz="1800" strike="noStrike" u="none">
              <a:solidFill>
                <a:srgbClr val="000000"/>
              </a:solidFill>
              <a:effectLst/>
              <a:uFillTx/>
              <a:latin typeface="Arial"/>
            </a:endParaRPr>
          </a:p>
        </p:txBody>
      </p:sp>
      <p:sp>
        <p:nvSpPr>
          <p:cNvPr id="2850" name="PlaceHolder 3"/>
          <p:cNvSpPr>
            <a:spLocks noGrp="1"/>
          </p:cNvSpPr>
          <p:nvPr>
            <p:ph type="dt" idx="67"/>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B879A12C-A8BF-4BA6-87BD-E37CCADCFBD0}"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A98B62A2-FED9-4F57-90F1-C39693E4A693}"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51" name="PlaceHolder 4"/>
          <p:cNvSpPr>
            <a:spLocks noGrp="1"/>
          </p:cNvSpPr>
          <p:nvPr>
            <p:ph type="sldNum" idx="68"/>
          </p:nvPr>
        </p:nvSpPr>
        <p:spPr>
          <a:xfrm>
            <a:off x="6172200" y="8685360"/>
            <a:ext cx="6840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56DBCD16-E56C-4292-867F-C1327E207A2B}"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
        <p:nvSpPr>
          <p:cNvPr id="2852" name="PlaceHolder 5"/>
          <p:cNvSpPr>
            <a:spLocks noGrp="1"/>
          </p:cNvSpPr>
          <p:nvPr>
            <p:ph type="ftr" idx="69"/>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53" name="PlaceHolder 6"/>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4" name="PlaceHolder 1"/>
          <p:cNvSpPr>
            <a:spLocks noGrp="1"/>
          </p:cNvSpPr>
          <p:nvPr>
            <p:ph type="sldImg"/>
          </p:nvPr>
        </p:nvSpPr>
        <p:spPr>
          <a:xfrm>
            <a:off x="380880" y="685800"/>
            <a:ext cx="6095520" cy="3428640"/>
          </a:xfrm>
          <a:prstGeom prst="rect">
            <a:avLst/>
          </a:prstGeom>
          <a:ln w="0">
            <a:noFill/>
          </a:ln>
        </p:spPr>
      </p:sp>
      <p:sp>
        <p:nvSpPr>
          <p:cNvPr id="285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5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57" name="PlaceHolder 4"/>
          <p:cNvSpPr>
            <a:spLocks noGrp="1"/>
          </p:cNvSpPr>
          <p:nvPr>
            <p:ph type="ftr" idx="70"/>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58" name="PlaceHolder 5"/>
          <p:cNvSpPr>
            <a:spLocks noGrp="1"/>
          </p:cNvSpPr>
          <p:nvPr>
            <p:ph type="dt" idx="71"/>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BC805A7E-9C39-48B6-B318-A3BBD1DC34B1}"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BED7021B-C89A-4048-807D-9E9CDD3D0ECE}"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59" name="PlaceHolder 6"/>
          <p:cNvSpPr>
            <a:spLocks noGrp="1"/>
          </p:cNvSpPr>
          <p:nvPr>
            <p:ph type="sldNum" idx="72"/>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1B7350F7-C1BB-4DAF-B53D-4F14114BF663}"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0" name="PlaceHolder 1"/>
          <p:cNvSpPr>
            <a:spLocks noGrp="1"/>
          </p:cNvSpPr>
          <p:nvPr>
            <p:ph type="sldImg"/>
          </p:nvPr>
        </p:nvSpPr>
        <p:spPr>
          <a:xfrm>
            <a:off x="380880" y="685800"/>
            <a:ext cx="6095520" cy="3428640"/>
          </a:xfrm>
          <a:prstGeom prst="rect">
            <a:avLst/>
          </a:prstGeom>
          <a:ln w="0">
            <a:noFill/>
          </a:ln>
        </p:spPr>
      </p:sp>
      <p:sp>
        <p:nvSpPr>
          <p:cNvPr id="286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6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63" name="PlaceHolder 4"/>
          <p:cNvSpPr>
            <a:spLocks noGrp="1"/>
          </p:cNvSpPr>
          <p:nvPr>
            <p:ph type="ftr" idx="73"/>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64" name="PlaceHolder 5"/>
          <p:cNvSpPr>
            <a:spLocks noGrp="1"/>
          </p:cNvSpPr>
          <p:nvPr>
            <p:ph type="dt" idx="74"/>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FA20E926-75B8-4B71-8735-8E547AD93B88}"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54E05B38-8B2F-407B-969F-108DE7BAF731}"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65" name="PlaceHolder 6"/>
          <p:cNvSpPr>
            <a:spLocks noGrp="1"/>
          </p:cNvSpPr>
          <p:nvPr>
            <p:ph type="sldNum" idx="75"/>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9B525781-66C3-4636-BE22-BB8A1AE05A57}"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6" name="PlaceHolder 1"/>
          <p:cNvSpPr>
            <a:spLocks noGrp="1"/>
          </p:cNvSpPr>
          <p:nvPr>
            <p:ph type="sldImg"/>
          </p:nvPr>
        </p:nvSpPr>
        <p:spPr>
          <a:xfrm>
            <a:off x="380880" y="685800"/>
            <a:ext cx="6095520" cy="3428640"/>
          </a:xfrm>
          <a:prstGeom prst="rect">
            <a:avLst/>
          </a:prstGeom>
          <a:ln w="0">
            <a:noFill/>
          </a:ln>
        </p:spPr>
      </p:sp>
      <p:sp>
        <p:nvSpPr>
          <p:cNvPr id="286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6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69" name="PlaceHolder 4"/>
          <p:cNvSpPr>
            <a:spLocks noGrp="1"/>
          </p:cNvSpPr>
          <p:nvPr>
            <p:ph type="ftr" idx="76"/>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70" name="PlaceHolder 5"/>
          <p:cNvSpPr>
            <a:spLocks noGrp="1"/>
          </p:cNvSpPr>
          <p:nvPr>
            <p:ph type="dt" idx="77"/>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3A66A37-9B62-4686-B588-46CFEA97422B}"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8EFB7ABD-11C4-4344-ACF8-3584426C5A0B}"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71" name="PlaceHolder 6"/>
          <p:cNvSpPr>
            <a:spLocks noGrp="1"/>
          </p:cNvSpPr>
          <p:nvPr>
            <p:ph type="sldNum" idx="78"/>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CD54D6B1-2A00-4B55-BABC-88F7116432BA}"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2" name="PlaceHolder 1"/>
          <p:cNvSpPr>
            <a:spLocks noGrp="1"/>
          </p:cNvSpPr>
          <p:nvPr>
            <p:ph type="sldImg"/>
          </p:nvPr>
        </p:nvSpPr>
        <p:spPr>
          <a:xfrm>
            <a:off x="380880" y="685800"/>
            <a:ext cx="6095520" cy="3428640"/>
          </a:xfrm>
          <a:prstGeom prst="rect">
            <a:avLst/>
          </a:prstGeom>
          <a:ln w="0">
            <a:noFill/>
          </a:ln>
        </p:spPr>
      </p:sp>
      <p:sp>
        <p:nvSpPr>
          <p:cNvPr id="287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7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75" name="PlaceHolder 4"/>
          <p:cNvSpPr>
            <a:spLocks noGrp="1"/>
          </p:cNvSpPr>
          <p:nvPr>
            <p:ph type="ftr" idx="79"/>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76" name="PlaceHolder 5"/>
          <p:cNvSpPr>
            <a:spLocks noGrp="1"/>
          </p:cNvSpPr>
          <p:nvPr>
            <p:ph type="dt" idx="80"/>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DE0B2415-6D9D-4BAA-A59B-590FCF7C0A76}"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CDF7647B-C3A6-471E-A357-F77175D603E3}"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77" name="PlaceHolder 6"/>
          <p:cNvSpPr>
            <a:spLocks noGrp="1"/>
          </p:cNvSpPr>
          <p:nvPr>
            <p:ph type="sldNum" idx="81"/>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4839075-11E1-4F6B-B236-F7279818EBF3}"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8" name="PlaceHolder 1"/>
          <p:cNvSpPr>
            <a:spLocks noGrp="1"/>
          </p:cNvSpPr>
          <p:nvPr>
            <p:ph type="sldImg"/>
          </p:nvPr>
        </p:nvSpPr>
        <p:spPr>
          <a:xfrm>
            <a:off x="380880" y="685800"/>
            <a:ext cx="6095520" cy="3428640"/>
          </a:xfrm>
          <a:prstGeom prst="rect">
            <a:avLst/>
          </a:prstGeom>
          <a:ln w="0">
            <a:noFill/>
          </a:ln>
        </p:spPr>
      </p:sp>
      <p:sp>
        <p:nvSpPr>
          <p:cNvPr id="287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80"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81" name="PlaceHolder 4"/>
          <p:cNvSpPr>
            <a:spLocks noGrp="1"/>
          </p:cNvSpPr>
          <p:nvPr>
            <p:ph type="ftr" idx="82"/>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82" name="PlaceHolder 5"/>
          <p:cNvSpPr>
            <a:spLocks noGrp="1"/>
          </p:cNvSpPr>
          <p:nvPr>
            <p:ph type="dt" idx="83"/>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C5C5A0B1-ECBF-4A72-B6CB-CBA96B5106E5}"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1988C1A9-4E0A-4D5D-B293-AB2C77C30A6B}"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83" name="PlaceHolder 6"/>
          <p:cNvSpPr>
            <a:spLocks noGrp="1"/>
          </p:cNvSpPr>
          <p:nvPr>
            <p:ph type="sldNum" idx="84"/>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C7F21D00-8817-4111-8E3B-9DB601F72DF1}"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4" name="PlaceHolder 1"/>
          <p:cNvSpPr>
            <a:spLocks noGrp="1"/>
          </p:cNvSpPr>
          <p:nvPr>
            <p:ph type="sldImg"/>
          </p:nvPr>
        </p:nvSpPr>
        <p:spPr>
          <a:xfrm>
            <a:off x="380880" y="685800"/>
            <a:ext cx="6095520" cy="3428640"/>
          </a:xfrm>
          <a:prstGeom prst="rect">
            <a:avLst/>
          </a:prstGeom>
          <a:ln w="0">
            <a:noFill/>
          </a:ln>
        </p:spPr>
      </p:sp>
      <p:sp>
        <p:nvSpPr>
          <p:cNvPr id="273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en-US" sz="850" strike="noStrike" u="none">
                <a:solidFill>
                  <a:srgbClr val="000000"/>
                </a:solidFill>
                <a:effectLst/>
                <a:uFillTx/>
                <a:latin typeface="Segoe UI Light"/>
              </a:rPr>
              <a:t>Please adjust this slide to the end of your presentation</a:t>
            </a:r>
            <a:endParaRPr b="0" lang="en-US" sz="850" strike="noStrike" u="none">
              <a:solidFill>
                <a:srgbClr val="000000"/>
              </a:solidFill>
              <a:effectLst/>
              <a:uFillTx/>
              <a:latin typeface="Arial"/>
            </a:endParaRPr>
          </a:p>
          <a:p>
            <a:pPr indent="0">
              <a:lnSpc>
                <a:spcPct val="100000"/>
              </a:lnSpc>
              <a:buNone/>
            </a:pPr>
            <a:r>
              <a:rPr b="0" lang="en-US" sz="850" strike="noStrike" u="none">
                <a:solidFill>
                  <a:srgbClr val="000000"/>
                </a:solidFill>
                <a:effectLst/>
                <a:uFillTx/>
                <a:latin typeface="Segoe UI Light"/>
              </a:rPr>
              <a:t>https://go.microsoft.com/fwlink/?linkid=2271366</a:t>
            </a:r>
            <a:endParaRPr b="0" lang="en-US" sz="850" strike="noStrike" u="none">
              <a:solidFill>
                <a:srgbClr val="000000"/>
              </a:solidFill>
              <a:effectLst/>
              <a:uFillTx/>
              <a:latin typeface="Arial"/>
            </a:endParaRPr>
          </a:p>
        </p:txBody>
      </p:sp>
      <p:sp>
        <p:nvSpPr>
          <p:cNvPr id="273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37" name="PlaceHolder 4"/>
          <p:cNvSpPr>
            <a:spLocks noGrp="1"/>
          </p:cNvSpPr>
          <p:nvPr>
            <p:ph type="ftr" idx="10"/>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38" name="PlaceHolder 5"/>
          <p:cNvSpPr>
            <a:spLocks noGrp="1"/>
          </p:cNvSpPr>
          <p:nvPr>
            <p:ph type="dt" idx="11"/>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160E3230-D986-4538-AA3D-366D4B2C633A}"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261AFFC5-F2EC-42C1-BCFB-31A687ECB29E}"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39" name="PlaceHolder 6"/>
          <p:cNvSpPr>
            <a:spLocks noGrp="1"/>
          </p:cNvSpPr>
          <p:nvPr>
            <p:ph type="sldNum" idx="12"/>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E95C12D2-287F-4794-939F-A21C73BC90A6}"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4" name="PlaceHolder 1"/>
          <p:cNvSpPr>
            <a:spLocks noGrp="1"/>
          </p:cNvSpPr>
          <p:nvPr>
            <p:ph type="sldImg"/>
          </p:nvPr>
        </p:nvSpPr>
        <p:spPr>
          <a:xfrm>
            <a:off x="380880" y="685800"/>
            <a:ext cx="6095520" cy="3428640"/>
          </a:xfrm>
          <a:prstGeom prst="rect">
            <a:avLst/>
          </a:prstGeom>
          <a:ln w="0">
            <a:noFill/>
          </a:ln>
        </p:spPr>
      </p:sp>
      <p:sp>
        <p:nvSpPr>
          <p:cNvPr id="288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8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87" name="PlaceHolder 4"/>
          <p:cNvSpPr>
            <a:spLocks noGrp="1"/>
          </p:cNvSpPr>
          <p:nvPr>
            <p:ph type="ftr" idx="85"/>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88" name="PlaceHolder 5"/>
          <p:cNvSpPr>
            <a:spLocks noGrp="1"/>
          </p:cNvSpPr>
          <p:nvPr>
            <p:ph type="dt" idx="86"/>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4BB2D291-1D55-4A3E-875A-52D409C97399}"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1786E697-1750-4EBD-B607-6BC7AD7901DE}"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89" name="PlaceHolder 6"/>
          <p:cNvSpPr>
            <a:spLocks noGrp="1"/>
          </p:cNvSpPr>
          <p:nvPr>
            <p:ph type="sldNum" idx="87"/>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F3D6D45-89FE-4BE9-8A83-930D24DA0E4F}"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0" name="PlaceHolder 1"/>
          <p:cNvSpPr>
            <a:spLocks noGrp="1"/>
          </p:cNvSpPr>
          <p:nvPr>
            <p:ph type="sldImg"/>
          </p:nvPr>
        </p:nvSpPr>
        <p:spPr>
          <a:xfrm>
            <a:off x="380880" y="685800"/>
            <a:ext cx="6095520" cy="3428640"/>
          </a:xfrm>
          <a:prstGeom prst="rect">
            <a:avLst/>
          </a:prstGeom>
          <a:ln w="0">
            <a:noFill/>
          </a:ln>
        </p:spPr>
      </p:sp>
      <p:sp>
        <p:nvSpPr>
          <p:cNvPr id="289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9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93" name="PlaceHolder 4"/>
          <p:cNvSpPr>
            <a:spLocks noGrp="1"/>
          </p:cNvSpPr>
          <p:nvPr>
            <p:ph type="ftr" idx="88"/>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894" name="PlaceHolder 5"/>
          <p:cNvSpPr>
            <a:spLocks noGrp="1"/>
          </p:cNvSpPr>
          <p:nvPr>
            <p:ph type="dt" idx="89"/>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7598C00E-5BDB-40FE-9598-B7C7F3131F7C}"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F0AD1F54-2B96-4314-B66A-FC028F64B317}"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895" name="PlaceHolder 6"/>
          <p:cNvSpPr>
            <a:spLocks noGrp="1"/>
          </p:cNvSpPr>
          <p:nvPr>
            <p:ph type="sldNum" idx="90"/>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4557BEED-A627-45F4-A4FC-01E356AD7306}"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6" name="PlaceHolder 1"/>
          <p:cNvSpPr>
            <a:spLocks noGrp="1"/>
          </p:cNvSpPr>
          <p:nvPr>
            <p:ph type="sldImg"/>
          </p:nvPr>
        </p:nvSpPr>
        <p:spPr>
          <a:xfrm>
            <a:off x="380880" y="685800"/>
            <a:ext cx="6095520" cy="3428640"/>
          </a:xfrm>
          <a:prstGeom prst="rect">
            <a:avLst/>
          </a:prstGeom>
          <a:ln w="0">
            <a:noFill/>
          </a:ln>
        </p:spPr>
      </p:sp>
      <p:sp>
        <p:nvSpPr>
          <p:cNvPr id="289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89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899" name="PlaceHolder 4"/>
          <p:cNvSpPr>
            <a:spLocks noGrp="1"/>
          </p:cNvSpPr>
          <p:nvPr>
            <p:ph type="ftr" idx="91"/>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00" name="PlaceHolder 5"/>
          <p:cNvSpPr>
            <a:spLocks noGrp="1"/>
          </p:cNvSpPr>
          <p:nvPr>
            <p:ph type="dt" idx="92"/>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1F2AEFFD-47DA-465D-8651-C0126B0C0915}"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C54EDEB0-74DA-45B3-B4E7-FED7E63714C1}"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01" name="PlaceHolder 6"/>
          <p:cNvSpPr>
            <a:spLocks noGrp="1"/>
          </p:cNvSpPr>
          <p:nvPr>
            <p:ph type="sldNum" idx="93"/>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9C6CF57A-173B-4337-876A-137299868D66}"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2" name="PlaceHolder 1"/>
          <p:cNvSpPr>
            <a:spLocks noGrp="1"/>
          </p:cNvSpPr>
          <p:nvPr>
            <p:ph type="sldImg"/>
          </p:nvPr>
        </p:nvSpPr>
        <p:spPr>
          <a:xfrm>
            <a:off x="380880" y="685800"/>
            <a:ext cx="6095520" cy="3428640"/>
          </a:xfrm>
          <a:prstGeom prst="rect">
            <a:avLst/>
          </a:prstGeom>
          <a:ln w="0">
            <a:noFill/>
          </a:ln>
        </p:spPr>
      </p:sp>
      <p:sp>
        <p:nvSpPr>
          <p:cNvPr id="290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04" name="PlaceHolder 3"/>
          <p:cNvSpPr>
            <a:spLocks noGrp="1"/>
          </p:cNvSpPr>
          <p:nvPr>
            <p:ph type="sldNum" idx="94"/>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3DB9D685-9658-4225-9585-0384DA0D2CDB}"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
        <p:nvSpPr>
          <p:cNvPr id="2905" name="PlaceHolder 4"/>
          <p:cNvSpPr>
            <a:spLocks noGrp="1"/>
          </p:cNvSpPr>
          <p:nvPr>
            <p:ph type="dt" idx="95"/>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21FC8E8E-8EF9-4984-9C50-E8BD372C921B}"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FD81A05D-043B-46F3-9F2A-3432682C1A54}"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06" name="PlaceHolder 5"/>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07" name="PlaceHolder 6"/>
          <p:cNvSpPr>
            <a:spLocks noGrp="1"/>
          </p:cNvSpPr>
          <p:nvPr>
            <p:ph type="ftr" idx="96"/>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8" name="PlaceHolder 1"/>
          <p:cNvSpPr>
            <a:spLocks noGrp="1"/>
          </p:cNvSpPr>
          <p:nvPr>
            <p:ph type="sldImg"/>
          </p:nvPr>
        </p:nvSpPr>
        <p:spPr>
          <a:xfrm>
            <a:off x="380880" y="685800"/>
            <a:ext cx="6095520" cy="3428640"/>
          </a:xfrm>
          <a:prstGeom prst="rect">
            <a:avLst/>
          </a:prstGeom>
          <a:ln w="0">
            <a:noFill/>
          </a:ln>
        </p:spPr>
      </p:sp>
      <p:sp>
        <p:nvSpPr>
          <p:cNvPr id="290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a:bodyPr>
          <a:p>
            <a:pPr indent="0">
              <a:buNone/>
            </a:pPr>
            <a:endParaRPr b="0" lang="en-US" sz="1800" strike="noStrike" u="none">
              <a:solidFill>
                <a:srgbClr val="000000"/>
              </a:solidFill>
              <a:effectLst/>
              <a:uFillTx/>
              <a:latin typeface="Arial"/>
            </a:endParaRPr>
          </a:p>
        </p:txBody>
      </p:sp>
      <p:sp>
        <p:nvSpPr>
          <p:cNvPr id="2910" name="PlaceHolder 3"/>
          <p:cNvSpPr>
            <a:spLocks noGrp="1"/>
          </p:cNvSpPr>
          <p:nvPr>
            <p:ph type="dt" idx="97"/>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FAC6E074-93FA-455E-92E5-3FB975C0B95C}"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6D0BC2A7-7F28-45C8-89D5-A48D325E30D5}"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11" name="PlaceHolder 4"/>
          <p:cNvSpPr>
            <a:spLocks noGrp="1"/>
          </p:cNvSpPr>
          <p:nvPr>
            <p:ph type="sldNum" idx="98"/>
          </p:nvPr>
        </p:nvSpPr>
        <p:spPr>
          <a:xfrm>
            <a:off x="6172200" y="8685360"/>
            <a:ext cx="6840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ECD0ACA5-E9F0-4BE2-BFF6-E92519C5A1DE}"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
        <p:nvSpPr>
          <p:cNvPr id="2912" name="PlaceHolder 5"/>
          <p:cNvSpPr>
            <a:spLocks noGrp="1"/>
          </p:cNvSpPr>
          <p:nvPr>
            <p:ph type="ftr" idx="99"/>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13" name="PlaceHolder 6"/>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4" name="PlaceHolder 1"/>
          <p:cNvSpPr>
            <a:spLocks noGrp="1"/>
          </p:cNvSpPr>
          <p:nvPr>
            <p:ph type="sldImg"/>
          </p:nvPr>
        </p:nvSpPr>
        <p:spPr>
          <a:xfrm>
            <a:off x="380880" y="685800"/>
            <a:ext cx="6095520" cy="3428640"/>
          </a:xfrm>
          <a:prstGeom prst="rect">
            <a:avLst/>
          </a:prstGeom>
          <a:ln w="0">
            <a:noFill/>
          </a:ln>
        </p:spPr>
      </p:sp>
      <p:sp>
        <p:nvSpPr>
          <p:cNvPr id="291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1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17" name="PlaceHolder 4"/>
          <p:cNvSpPr>
            <a:spLocks noGrp="1"/>
          </p:cNvSpPr>
          <p:nvPr>
            <p:ph type="ftr" idx="100"/>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18" name="PlaceHolder 5"/>
          <p:cNvSpPr>
            <a:spLocks noGrp="1"/>
          </p:cNvSpPr>
          <p:nvPr>
            <p:ph type="dt" idx="101"/>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7CB7EFD8-3945-4882-9F4C-6BF71B8D3A66}"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C7AD269D-CF0D-466A-A9E6-9006E19A4AF0}"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19" name="PlaceHolder 6"/>
          <p:cNvSpPr>
            <a:spLocks noGrp="1"/>
          </p:cNvSpPr>
          <p:nvPr>
            <p:ph type="sldNum" idx="102"/>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D11838AC-9264-4575-AD3B-990D0A619486}"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0" name="PlaceHolder 1"/>
          <p:cNvSpPr>
            <a:spLocks noGrp="1"/>
          </p:cNvSpPr>
          <p:nvPr>
            <p:ph type="sldImg"/>
          </p:nvPr>
        </p:nvSpPr>
        <p:spPr>
          <a:xfrm>
            <a:off x="380880" y="685800"/>
            <a:ext cx="6095520" cy="3428640"/>
          </a:xfrm>
          <a:prstGeom prst="rect">
            <a:avLst/>
          </a:prstGeom>
          <a:ln w="0">
            <a:noFill/>
          </a:ln>
        </p:spPr>
      </p:sp>
      <p:sp>
        <p:nvSpPr>
          <p:cNvPr id="292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2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23" name="PlaceHolder 4"/>
          <p:cNvSpPr>
            <a:spLocks noGrp="1"/>
          </p:cNvSpPr>
          <p:nvPr>
            <p:ph type="ftr" idx="103"/>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24" name="PlaceHolder 5"/>
          <p:cNvSpPr>
            <a:spLocks noGrp="1"/>
          </p:cNvSpPr>
          <p:nvPr>
            <p:ph type="dt" idx="104"/>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60A9E3CD-E1DC-4B5A-AC25-7E3020CB2870}"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3A004C5D-56C0-4874-8A08-727196247371}"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25" name="PlaceHolder 6"/>
          <p:cNvSpPr>
            <a:spLocks noGrp="1"/>
          </p:cNvSpPr>
          <p:nvPr>
            <p:ph type="sldNum" idx="105"/>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D5FED561-F82D-4634-BBA2-3029BFCDD010}"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6" name="PlaceHolder 1"/>
          <p:cNvSpPr>
            <a:spLocks noGrp="1"/>
          </p:cNvSpPr>
          <p:nvPr>
            <p:ph type="sldImg"/>
          </p:nvPr>
        </p:nvSpPr>
        <p:spPr>
          <a:xfrm>
            <a:off x="380880" y="685800"/>
            <a:ext cx="6095520" cy="3428640"/>
          </a:xfrm>
          <a:prstGeom prst="rect">
            <a:avLst/>
          </a:prstGeom>
          <a:ln w="0">
            <a:noFill/>
          </a:ln>
        </p:spPr>
      </p:sp>
      <p:sp>
        <p:nvSpPr>
          <p:cNvPr id="292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2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29" name="PlaceHolder 4"/>
          <p:cNvSpPr>
            <a:spLocks noGrp="1"/>
          </p:cNvSpPr>
          <p:nvPr>
            <p:ph type="ftr" idx="106"/>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30" name="PlaceHolder 5"/>
          <p:cNvSpPr>
            <a:spLocks noGrp="1"/>
          </p:cNvSpPr>
          <p:nvPr>
            <p:ph type="dt" idx="107"/>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B366EC64-FF44-43F1-99E4-FE7A42B6BE7A}"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650BBE7A-BE13-4DC5-9B6A-57F2A21E49DB}"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31" name="PlaceHolder 6"/>
          <p:cNvSpPr>
            <a:spLocks noGrp="1"/>
          </p:cNvSpPr>
          <p:nvPr>
            <p:ph type="sldNum" idx="108"/>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3E3C2838-B20E-4844-9EB8-E0C2CD65CD3B}"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2" name="PlaceHolder 1"/>
          <p:cNvSpPr>
            <a:spLocks noGrp="1"/>
          </p:cNvSpPr>
          <p:nvPr>
            <p:ph type="sldImg"/>
          </p:nvPr>
        </p:nvSpPr>
        <p:spPr>
          <a:xfrm>
            <a:off x="380880" y="685800"/>
            <a:ext cx="6095520" cy="3428640"/>
          </a:xfrm>
          <a:prstGeom prst="rect">
            <a:avLst/>
          </a:prstGeom>
          <a:ln w="0">
            <a:noFill/>
          </a:ln>
        </p:spPr>
      </p:sp>
      <p:sp>
        <p:nvSpPr>
          <p:cNvPr id="293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3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35" name="PlaceHolder 4"/>
          <p:cNvSpPr>
            <a:spLocks noGrp="1"/>
          </p:cNvSpPr>
          <p:nvPr>
            <p:ph type="ftr" idx="109"/>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36" name="PlaceHolder 5"/>
          <p:cNvSpPr>
            <a:spLocks noGrp="1"/>
          </p:cNvSpPr>
          <p:nvPr>
            <p:ph type="dt" idx="110"/>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B4879243-12D2-4432-A8D5-0A977876A629}"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A781A822-F3F2-489C-B051-C0A0B8817720}"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37" name="PlaceHolder 6"/>
          <p:cNvSpPr>
            <a:spLocks noGrp="1"/>
          </p:cNvSpPr>
          <p:nvPr>
            <p:ph type="sldNum" idx="111"/>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95CDAD89-DFF5-4018-BF3F-84E7E3F1E57F}"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8" name="PlaceHolder 1"/>
          <p:cNvSpPr>
            <a:spLocks noGrp="1"/>
          </p:cNvSpPr>
          <p:nvPr>
            <p:ph type="sldImg"/>
          </p:nvPr>
        </p:nvSpPr>
        <p:spPr>
          <a:xfrm>
            <a:off x="380880" y="685800"/>
            <a:ext cx="6095520" cy="3428640"/>
          </a:xfrm>
          <a:prstGeom prst="rect">
            <a:avLst/>
          </a:prstGeom>
          <a:ln w="0">
            <a:noFill/>
          </a:ln>
        </p:spPr>
      </p:sp>
      <p:sp>
        <p:nvSpPr>
          <p:cNvPr id="293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40"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41" name="PlaceHolder 4"/>
          <p:cNvSpPr>
            <a:spLocks noGrp="1"/>
          </p:cNvSpPr>
          <p:nvPr>
            <p:ph type="ftr" idx="112"/>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42" name="PlaceHolder 5"/>
          <p:cNvSpPr>
            <a:spLocks noGrp="1"/>
          </p:cNvSpPr>
          <p:nvPr>
            <p:ph type="dt" idx="113"/>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D0C231E5-1A7E-4314-A0EA-EFDFBA2EBB3E}"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E405C9C5-67BA-4127-85E8-7FB1E418BDC9}"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43" name="PlaceHolder 6"/>
          <p:cNvSpPr>
            <a:spLocks noGrp="1"/>
          </p:cNvSpPr>
          <p:nvPr>
            <p:ph type="sldNum" idx="114"/>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5127795C-A18F-4D47-B80E-93F557A905FF}"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0" name="PlaceHolder 1"/>
          <p:cNvSpPr>
            <a:spLocks noGrp="1"/>
          </p:cNvSpPr>
          <p:nvPr>
            <p:ph type="sldImg"/>
          </p:nvPr>
        </p:nvSpPr>
        <p:spPr>
          <a:xfrm>
            <a:off x="380880" y="685800"/>
            <a:ext cx="6095520" cy="3428640"/>
          </a:xfrm>
          <a:prstGeom prst="rect">
            <a:avLst/>
          </a:prstGeom>
          <a:ln w="0">
            <a:noFill/>
          </a:ln>
        </p:spPr>
      </p:sp>
      <p:sp>
        <p:nvSpPr>
          <p:cNvPr id="274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4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43" name="PlaceHolder 4"/>
          <p:cNvSpPr>
            <a:spLocks noGrp="1"/>
          </p:cNvSpPr>
          <p:nvPr>
            <p:ph type="ftr" idx="13"/>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44" name="PlaceHolder 5"/>
          <p:cNvSpPr>
            <a:spLocks noGrp="1"/>
          </p:cNvSpPr>
          <p:nvPr>
            <p:ph type="dt" idx="14"/>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EB5FE772-4BBC-4C5E-9149-D32E63686623}"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A8854FDD-67EC-4E84-A924-7932D6E713F5}"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45" name="PlaceHolder 6"/>
          <p:cNvSpPr>
            <a:spLocks noGrp="1"/>
          </p:cNvSpPr>
          <p:nvPr>
            <p:ph type="sldNum" idx="15"/>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76418459-0D43-4D9E-ABBA-CA8FFFC01075}"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4" name="PlaceHolder 1"/>
          <p:cNvSpPr>
            <a:spLocks noGrp="1"/>
          </p:cNvSpPr>
          <p:nvPr>
            <p:ph type="sldImg"/>
          </p:nvPr>
        </p:nvSpPr>
        <p:spPr>
          <a:xfrm>
            <a:off x="380880" y="685800"/>
            <a:ext cx="6095520" cy="3428640"/>
          </a:xfrm>
          <a:prstGeom prst="rect">
            <a:avLst/>
          </a:prstGeom>
          <a:ln w="0">
            <a:noFill/>
          </a:ln>
        </p:spPr>
      </p:sp>
      <p:sp>
        <p:nvSpPr>
          <p:cNvPr id="294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946" name="PlaceHolder 3"/>
          <p:cNvSpPr>
            <a:spLocks noGrp="1"/>
          </p:cNvSpPr>
          <p:nvPr>
            <p:ph type="sldNum" idx="115"/>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28C5A85B-D67E-4D6B-A031-F4D10EB9F685}"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
        <p:nvSpPr>
          <p:cNvPr id="2947" name="PlaceHolder 4"/>
          <p:cNvSpPr>
            <a:spLocks noGrp="1"/>
          </p:cNvSpPr>
          <p:nvPr>
            <p:ph type="dt" idx="116"/>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395C285C-DBC6-426A-A656-E9289FD41F11}"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DB989405-23BA-42FF-9A33-EDEA4EC34D38}"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48" name="PlaceHolder 5"/>
          <p:cNvSpPr>
            <a:spLocks noGrp="1"/>
          </p:cNvSpPr>
          <p:nvPr>
            <p:ph type="ftr" idx="117"/>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949" name="PlaceHolder 6"/>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0" name="PlaceHolder 1"/>
          <p:cNvSpPr>
            <a:spLocks noGrp="1"/>
          </p:cNvSpPr>
          <p:nvPr>
            <p:ph type="sldImg"/>
          </p:nvPr>
        </p:nvSpPr>
        <p:spPr>
          <a:xfrm>
            <a:off x="380880" y="685800"/>
            <a:ext cx="6095520" cy="3428640"/>
          </a:xfrm>
          <a:prstGeom prst="rect">
            <a:avLst/>
          </a:prstGeom>
          <a:ln w="0">
            <a:noFill/>
          </a:ln>
        </p:spPr>
      </p:sp>
      <p:sp>
        <p:nvSpPr>
          <p:cNvPr id="295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a:bodyPr>
          <a:p>
            <a:pPr indent="0">
              <a:buNone/>
            </a:pPr>
            <a:endParaRPr b="0" lang="en-US" sz="1800" strike="noStrike" u="none">
              <a:solidFill>
                <a:srgbClr val="000000"/>
              </a:solidFill>
              <a:effectLst/>
              <a:uFillTx/>
              <a:latin typeface="Arial"/>
            </a:endParaRPr>
          </a:p>
        </p:txBody>
      </p:sp>
      <p:sp>
        <p:nvSpPr>
          <p:cNvPr id="2952"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53" name="PlaceHolder 4"/>
          <p:cNvSpPr>
            <a:spLocks noGrp="1"/>
          </p:cNvSpPr>
          <p:nvPr>
            <p:ph type="dt" idx="118"/>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rgbClr val="000000"/>
                </a:solidFill>
                <a:effectLst/>
                <a:uFillTx/>
                <a:latin typeface="Segoe UI"/>
                <a:ea typeface="+mn-ea"/>
              </a:defRPr>
            </a:lvl1pPr>
          </a:lstStyle>
          <a:p>
            <a:pPr indent="0" algn="r" defTabSz="914400">
              <a:lnSpc>
                <a:spcPct val="100000"/>
              </a:lnSpc>
              <a:buNone/>
            </a:pPr>
            <a:fld id="{7BB6850E-51B4-4DA4-A179-67BC3FE45AB1}" type="datetime1">
              <a:rPr b="0" lang="en-US" sz="1200" strike="noStrike" u="none">
                <a:solidFill>
                  <a:srgbClr val="000000"/>
                </a:solidFill>
                <a:effectLst/>
                <a:uFillTx/>
                <a:latin typeface="Segoe UI"/>
                <a:ea typeface="+mn-ea"/>
              </a:rPr>
              <a:t>06/25/2025</a:t>
            </a:fld>
            <a:r>
              <a:rPr b="0" lang="en-US" sz="1200" strike="noStrike" u="none">
                <a:solidFill>
                  <a:srgbClr val="000000"/>
                </a:solidFill>
                <a:effectLst/>
                <a:uFillTx/>
                <a:latin typeface="Segoe UI"/>
                <a:ea typeface="+mn-ea"/>
              </a:rPr>
              <a:t> </a:t>
            </a:r>
            <a:fld id="{F8A35F95-6525-48F0-A4BE-6B306A5C96D6}" type="datetime12">
              <a:rPr b="0" lang="en-US" sz="1200" strike="noStrike" u="none">
                <a:solidFill>
                  <a:srgbClr val="000000"/>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54" name="PlaceHolder 5"/>
          <p:cNvSpPr>
            <a:spLocks noGrp="1"/>
          </p:cNvSpPr>
          <p:nvPr>
            <p:ph type="sldNum" idx="119"/>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rgbClr val="000000"/>
                </a:solidFill>
                <a:effectLst/>
                <a:uFillTx/>
                <a:latin typeface="Segoe UI"/>
                <a:ea typeface="+mn-ea"/>
              </a:defRPr>
            </a:lvl1pPr>
          </a:lstStyle>
          <a:p>
            <a:pPr indent="0" algn="r" defTabSz="914400">
              <a:lnSpc>
                <a:spcPct val="100000"/>
              </a:lnSpc>
              <a:buNone/>
            </a:pPr>
            <a:fld id="{D2720D9E-4CD8-4093-A62F-8502CFC7E7B2}" type="slidenum">
              <a:rPr b="0" lang="en-US" sz="1200" strike="noStrike" u="none">
                <a:solidFill>
                  <a:srgbClr val="000000"/>
                </a:solidFill>
                <a:effectLst/>
                <a:uFillTx/>
                <a:latin typeface="Segoe UI"/>
                <a:ea typeface="+mn-ea"/>
              </a:rPr>
              <a:t>&lt;number&gt;</a:t>
            </a:fld>
            <a:endParaRPr b="0" lang="en-US" sz="1200" strike="noStrike" u="none">
              <a:solidFill>
                <a:srgbClr val="000000"/>
              </a:solidFill>
              <a:effectLst/>
              <a:uFillTx/>
              <a:latin typeface="Times New Roman"/>
            </a:endParaRPr>
          </a:p>
        </p:txBody>
      </p:sp>
      <p:sp>
        <p:nvSpPr>
          <p:cNvPr id="2955" name="PlaceHolder 6"/>
          <p:cNvSpPr>
            <a:spLocks noGrp="1"/>
          </p:cNvSpPr>
          <p:nvPr>
            <p:ph type="ftr" idx="120"/>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56" name="PlaceHolder 1"/>
          <p:cNvSpPr>
            <a:spLocks noGrp="1"/>
          </p:cNvSpPr>
          <p:nvPr>
            <p:ph type="sldImg"/>
          </p:nvPr>
        </p:nvSpPr>
        <p:spPr>
          <a:xfrm>
            <a:off x="380880" y="685800"/>
            <a:ext cx="6095520" cy="3428640"/>
          </a:xfrm>
          <a:prstGeom prst="rect">
            <a:avLst/>
          </a:prstGeom>
          <a:ln w="0">
            <a:noFill/>
          </a:ln>
        </p:spPr>
      </p:sp>
      <p:sp>
        <p:nvSpPr>
          <p:cNvPr id="295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rmAutofit/>
          </a:bodyPr>
          <a:p>
            <a:pPr indent="0">
              <a:buNone/>
            </a:pPr>
            <a:endParaRPr b="0" lang="en-US" sz="1800" strike="noStrike" u="none">
              <a:solidFill>
                <a:srgbClr val="000000"/>
              </a:solidFill>
              <a:effectLst/>
              <a:uFillTx/>
              <a:latin typeface="Arial"/>
            </a:endParaRPr>
          </a:p>
        </p:txBody>
      </p:sp>
      <p:sp>
        <p:nvSpPr>
          <p:cNvPr id="295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959" name="PlaceHolder 4"/>
          <p:cNvSpPr>
            <a:spLocks noGrp="1"/>
          </p:cNvSpPr>
          <p:nvPr>
            <p:ph type="dt" idx="121"/>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rgbClr val="000000"/>
                </a:solidFill>
                <a:effectLst/>
                <a:uFillTx/>
                <a:latin typeface="Segoe UI"/>
                <a:ea typeface="+mn-ea"/>
              </a:defRPr>
            </a:lvl1pPr>
          </a:lstStyle>
          <a:p>
            <a:pPr indent="0" algn="r" defTabSz="914400">
              <a:lnSpc>
                <a:spcPct val="100000"/>
              </a:lnSpc>
              <a:buNone/>
            </a:pPr>
            <a:fld id="{45FF3965-C196-4FED-AF49-44AB7186D86A}" type="datetime1">
              <a:rPr b="0" lang="en-US" sz="1200" strike="noStrike" u="none">
                <a:solidFill>
                  <a:srgbClr val="000000"/>
                </a:solidFill>
                <a:effectLst/>
                <a:uFillTx/>
                <a:latin typeface="Segoe UI"/>
                <a:ea typeface="+mn-ea"/>
              </a:rPr>
              <a:t>06/25/2025</a:t>
            </a:fld>
            <a:r>
              <a:rPr b="0" lang="en-US" sz="1200" strike="noStrike" u="none">
                <a:solidFill>
                  <a:srgbClr val="000000"/>
                </a:solidFill>
                <a:effectLst/>
                <a:uFillTx/>
                <a:latin typeface="Segoe UI"/>
                <a:ea typeface="+mn-ea"/>
              </a:rPr>
              <a:t> </a:t>
            </a:r>
            <a:fld id="{E60E9E88-2A5E-4C1F-B1CA-3A5424F11317}" type="datetime12">
              <a:rPr b="0" lang="en-US" sz="1200" strike="noStrike" u="none">
                <a:solidFill>
                  <a:srgbClr val="000000"/>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960" name="PlaceHolder 5"/>
          <p:cNvSpPr>
            <a:spLocks noGrp="1"/>
          </p:cNvSpPr>
          <p:nvPr>
            <p:ph type="sldNum" idx="122"/>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rgbClr val="000000"/>
                </a:solidFill>
                <a:effectLst/>
                <a:uFillTx/>
                <a:latin typeface="Segoe UI"/>
                <a:ea typeface="+mn-ea"/>
              </a:defRPr>
            </a:lvl1pPr>
          </a:lstStyle>
          <a:p>
            <a:pPr indent="0" algn="r" defTabSz="914400">
              <a:lnSpc>
                <a:spcPct val="100000"/>
              </a:lnSpc>
              <a:buNone/>
            </a:pPr>
            <a:fld id="{D38F6452-FCE8-4D42-85DE-BDD0E2CFB567}" type="slidenum">
              <a:rPr b="0" lang="en-US" sz="1200" strike="noStrike" u="none">
                <a:solidFill>
                  <a:srgbClr val="000000"/>
                </a:solidFill>
                <a:effectLst/>
                <a:uFillTx/>
                <a:latin typeface="Segoe UI"/>
                <a:ea typeface="+mn-ea"/>
              </a:rPr>
              <a:t>&lt;number&gt;</a:t>
            </a:fld>
            <a:endParaRPr b="0" lang="en-US" sz="1200" strike="noStrike" u="none">
              <a:solidFill>
                <a:srgbClr val="000000"/>
              </a:solidFill>
              <a:effectLst/>
              <a:uFillTx/>
              <a:latin typeface="Times New Roman"/>
            </a:endParaRPr>
          </a:p>
        </p:txBody>
      </p:sp>
      <p:sp>
        <p:nvSpPr>
          <p:cNvPr id="2961" name="PlaceHolder 6"/>
          <p:cNvSpPr>
            <a:spLocks noGrp="1"/>
          </p:cNvSpPr>
          <p:nvPr>
            <p:ph type="ftr" idx="123"/>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6" name="PlaceHolder 1"/>
          <p:cNvSpPr>
            <a:spLocks noGrp="1"/>
          </p:cNvSpPr>
          <p:nvPr>
            <p:ph type="sldImg"/>
          </p:nvPr>
        </p:nvSpPr>
        <p:spPr>
          <a:xfrm>
            <a:off x="380880" y="685800"/>
            <a:ext cx="6095520" cy="3428640"/>
          </a:xfrm>
          <a:prstGeom prst="rect">
            <a:avLst/>
          </a:prstGeom>
          <a:ln w="0">
            <a:noFill/>
          </a:ln>
        </p:spPr>
      </p:sp>
      <p:sp>
        <p:nvSpPr>
          <p:cNvPr id="274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lnSpc>
                <a:spcPct val="100000"/>
              </a:lnSpc>
              <a:buNone/>
            </a:pPr>
            <a:r>
              <a:rPr b="0" lang="en-US" sz="850" strike="noStrike" u="none">
                <a:solidFill>
                  <a:srgbClr val="000000"/>
                </a:solidFill>
                <a:effectLst/>
                <a:uFillTx/>
                <a:latin typeface="Segoe UI Light"/>
              </a:rPr>
              <a:t>Please adjust this slide to the end of your presentation</a:t>
            </a:r>
            <a:endParaRPr b="0" lang="en-US" sz="850" strike="noStrike" u="none">
              <a:solidFill>
                <a:srgbClr val="000000"/>
              </a:solidFill>
              <a:effectLst/>
              <a:uFillTx/>
              <a:latin typeface="Arial"/>
            </a:endParaRPr>
          </a:p>
          <a:p>
            <a:pPr indent="0">
              <a:lnSpc>
                <a:spcPct val="100000"/>
              </a:lnSpc>
              <a:buNone/>
            </a:pPr>
            <a:r>
              <a:rPr b="0" lang="en-US" sz="850" strike="noStrike" u="none">
                <a:solidFill>
                  <a:srgbClr val="000000"/>
                </a:solidFill>
                <a:effectLst/>
                <a:uFillTx/>
                <a:latin typeface="Segoe UI Light"/>
              </a:rPr>
              <a:t>https://go.microsoft.com/fwlink/?linkid=2271366</a:t>
            </a:r>
            <a:endParaRPr b="0" lang="en-US" sz="850" strike="noStrike" u="none">
              <a:solidFill>
                <a:srgbClr val="000000"/>
              </a:solidFill>
              <a:effectLst/>
              <a:uFillTx/>
              <a:latin typeface="Arial"/>
            </a:endParaRPr>
          </a:p>
        </p:txBody>
      </p:sp>
      <p:sp>
        <p:nvSpPr>
          <p:cNvPr id="2748"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49" name="PlaceHolder 4"/>
          <p:cNvSpPr>
            <a:spLocks noGrp="1"/>
          </p:cNvSpPr>
          <p:nvPr>
            <p:ph type="ftr" idx="16"/>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50" name="PlaceHolder 5"/>
          <p:cNvSpPr>
            <a:spLocks noGrp="1"/>
          </p:cNvSpPr>
          <p:nvPr>
            <p:ph type="dt" idx="17"/>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4026D1DF-0719-46B8-8006-B0DE69386FD1}"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73927C06-01D9-4150-86A3-3247F48523C8}"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51" name="PlaceHolder 6"/>
          <p:cNvSpPr>
            <a:spLocks noGrp="1"/>
          </p:cNvSpPr>
          <p:nvPr>
            <p:ph type="sldNum" idx="18"/>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1E6EF1B7-5ED0-4149-8B02-2820FDD25E2C}"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2" name="PlaceHolder 1"/>
          <p:cNvSpPr>
            <a:spLocks noGrp="1"/>
          </p:cNvSpPr>
          <p:nvPr>
            <p:ph type="sldImg"/>
          </p:nvPr>
        </p:nvSpPr>
        <p:spPr>
          <a:xfrm>
            <a:off x="380880" y="685800"/>
            <a:ext cx="6095520" cy="3428640"/>
          </a:xfrm>
          <a:prstGeom prst="rect">
            <a:avLst/>
          </a:prstGeom>
          <a:ln w="0">
            <a:noFill/>
          </a:ln>
        </p:spPr>
      </p:sp>
      <p:sp>
        <p:nvSpPr>
          <p:cNvPr id="27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54"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55" name="PlaceHolder 4"/>
          <p:cNvSpPr>
            <a:spLocks noGrp="1"/>
          </p:cNvSpPr>
          <p:nvPr>
            <p:ph type="ftr" idx="19"/>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56" name="PlaceHolder 5"/>
          <p:cNvSpPr>
            <a:spLocks noGrp="1"/>
          </p:cNvSpPr>
          <p:nvPr>
            <p:ph type="dt" idx="20"/>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960C489F-C8A8-4C77-93F3-52237378A2F0}"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C0B8021D-95E2-4612-B8D8-8CBD69F7F4B2}"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57" name="PlaceHolder 6"/>
          <p:cNvSpPr>
            <a:spLocks noGrp="1"/>
          </p:cNvSpPr>
          <p:nvPr>
            <p:ph type="sldNum" idx="21"/>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B74766F9-D640-4E79-9C38-7B3BC08DF146}"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8" name="PlaceHolder 1"/>
          <p:cNvSpPr>
            <a:spLocks noGrp="1"/>
          </p:cNvSpPr>
          <p:nvPr>
            <p:ph type="sldImg"/>
          </p:nvPr>
        </p:nvSpPr>
        <p:spPr>
          <a:xfrm>
            <a:off x="380880" y="685800"/>
            <a:ext cx="6095520" cy="3428640"/>
          </a:xfrm>
          <a:prstGeom prst="rect">
            <a:avLst/>
          </a:prstGeom>
          <a:ln w="0">
            <a:noFill/>
          </a:ln>
        </p:spPr>
      </p:sp>
      <p:sp>
        <p:nvSpPr>
          <p:cNvPr id="27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60"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61" name="PlaceHolder 4"/>
          <p:cNvSpPr>
            <a:spLocks noGrp="1"/>
          </p:cNvSpPr>
          <p:nvPr>
            <p:ph type="ftr" idx="22"/>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62" name="PlaceHolder 5"/>
          <p:cNvSpPr>
            <a:spLocks noGrp="1"/>
          </p:cNvSpPr>
          <p:nvPr>
            <p:ph type="dt" idx="23"/>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DE1932A7-6EDD-41DA-A800-8B6C823157E2}"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A62DF11B-275D-4481-98F6-2B0A9D8CE6A6}"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63" name="PlaceHolder 6"/>
          <p:cNvSpPr>
            <a:spLocks noGrp="1"/>
          </p:cNvSpPr>
          <p:nvPr>
            <p:ph type="sldNum" idx="24"/>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7A22DFEF-9EF8-479A-97B3-8A76E2AF7803}"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4" name="PlaceHolder 1"/>
          <p:cNvSpPr>
            <a:spLocks noGrp="1"/>
          </p:cNvSpPr>
          <p:nvPr>
            <p:ph type="sldImg"/>
          </p:nvPr>
        </p:nvSpPr>
        <p:spPr>
          <a:xfrm>
            <a:off x="380880" y="685800"/>
            <a:ext cx="6095520" cy="3428640"/>
          </a:xfrm>
          <a:prstGeom prst="rect">
            <a:avLst/>
          </a:prstGeom>
          <a:ln w="0">
            <a:noFill/>
          </a:ln>
        </p:spPr>
      </p:sp>
      <p:sp>
        <p:nvSpPr>
          <p:cNvPr id="27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2766" name="PlaceHolder 3"/>
          <p:cNvSpPr>
            <a:spLocks noGrp="1"/>
          </p:cNvSpPr>
          <p:nvPr>
            <p:ph type="hdr"/>
          </p:nvPr>
        </p:nvSpPr>
        <p:spPr>
          <a:xfrm>
            <a:off x="0" y="0"/>
            <a:ext cx="2971440" cy="456840"/>
          </a:xfrm>
          <a:prstGeom prst="rect">
            <a:avLst/>
          </a:prstGeom>
          <a:noFill/>
          <a:ln w="0">
            <a:noFill/>
          </a:ln>
        </p:spPr>
        <p:txBody>
          <a:bodyPr lIns="91440" rIns="91440" tIns="45720" bIns="45720" anchor="t">
            <a:noAutofit/>
          </a:bodyPr>
          <a:p>
            <a:pPr indent="0">
              <a:buNone/>
            </a:pPr>
            <a:endParaRPr b="0" lang="en-US" sz="1200" strike="noStrike" u="none">
              <a:solidFill>
                <a:schemeClr val="dk1"/>
              </a:solidFill>
              <a:effectLst/>
              <a:uFillTx/>
              <a:latin typeface="Segoe UI"/>
              <a:ea typeface="+mn-ea"/>
            </a:endParaRPr>
          </a:p>
        </p:txBody>
      </p:sp>
      <p:sp>
        <p:nvSpPr>
          <p:cNvPr id="2767" name="PlaceHolder 4"/>
          <p:cNvSpPr>
            <a:spLocks noGrp="1"/>
          </p:cNvSpPr>
          <p:nvPr>
            <p:ph type="ftr" idx="25"/>
          </p:nvPr>
        </p:nvSpPr>
        <p:spPr>
          <a:xfrm>
            <a:off x="0" y="8686800"/>
            <a:ext cx="5920560" cy="355680"/>
          </a:xfrm>
          <a:prstGeom prst="rect">
            <a:avLst/>
          </a:prstGeom>
          <a:noFill/>
          <a:ln w="0">
            <a:noFill/>
          </a:ln>
        </p:spPr>
        <p:txBody>
          <a:bodyPr lIns="91440" rIns="91440" tIns="45720" bIns="45720" anchor="b">
            <a:noAutofit/>
          </a:bodyPr>
          <a:lstStyle>
            <a:lvl1pPr marL="571680" indent="0" defTabSz="914040">
              <a:lnSpc>
                <a:spcPct val="100000"/>
              </a:lnSpc>
              <a:buNone/>
              <a:tabLst>
                <a:tab algn="l" pos="0"/>
              </a:tabLst>
              <a:defRPr b="0" lang="en-US" sz="400" strike="noStrike" u="none">
                <a:solidFill>
                  <a:srgbClr val="000000"/>
                </a:solidFill>
                <a:effectLst/>
                <a:uFillTx/>
                <a:latin typeface="Segoe UI"/>
                <a:ea typeface="Segoe UI"/>
              </a:defRPr>
            </a:lvl1pPr>
          </a:lstStyle>
          <a:p>
            <a:pPr marL="571680" indent="0" defTabSz="914040">
              <a:lnSpc>
                <a:spcPct val="100000"/>
              </a:lnSpc>
              <a:buNone/>
              <a:tabLst>
                <a:tab algn="l" pos="0"/>
              </a:tabLst>
            </a:pPr>
            <a:r>
              <a:rPr b="0" lang="en-US" sz="400" strike="noStrike" u="none">
                <a:solidFill>
                  <a:srgbClr val="000000"/>
                </a:solidFill>
                <a:effectLst/>
                <a:uFillTx/>
                <a:latin typeface="Segoe UI"/>
                <a:ea typeface="Segoe UI"/>
              </a:rPr>
              <a:t>© Microsoft Corporation. All rights reserved. MICROSOFT MAKES NO WARRANTIES, EXPRESS, IMPLIED OR STATUTORY, AS TO THE INFORMATION IN THIS PRESENTATION.</a:t>
            </a:r>
            <a:endParaRPr b="0" lang="en-US" sz="400" strike="noStrike" u="none">
              <a:solidFill>
                <a:srgbClr val="000000"/>
              </a:solidFill>
              <a:effectLst/>
              <a:uFillTx/>
              <a:latin typeface="Times New Roman"/>
            </a:endParaRPr>
          </a:p>
        </p:txBody>
      </p:sp>
      <p:sp>
        <p:nvSpPr>
          <p:cNvPr id="2768" name="PlaceHolder 5"/>
          <p:cNvSpPr>
            <a:spLocks noGrp="1"/>
          </p:cNvSpPr>
          <p:nvPr>
            <p:ph type="dt" idx="26"/>
          </p:nvPr>
        </p:nvSpPr>
        <p:spPr>
          <a:xfrm>
            <a:off x="3884760" y="0"/>
            <a:ext cx="2971440" cy="456840"/>
          </a:xfrm>
          <a:prstGeom prst="rect">
            <a:avLst/>
          </a:prstGeom>
          <a:noFill/>
          <a:ln w="0">
            <a:noFill/>
          </a:ln>
        </p:spPr>
        <p:txBody>
          <a:bodyPr lIns="91440" rIns="91440" tIns="45720" bIns="45720" anchor="t">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3C6C2685-EEDB-4884-8A37-504F71B7A156}" type="datetime1">
              <a:rPr b="0" lang="en-US" sz="1200" strike="noStrike" u="none">
                <a:solidFill>
                  <a:schemeClr val="dk1"/>
                </a:solidFill>
                <a:effectLst/>
                <a:uFillTx/>
                <a:latin typeface="Segoe UI"/>
                <a:ea typeface="+mn-ea"/>
              </a:rPr>
              <a:t>06/25/2025</a:t>
            </a:fld>
            <a:r>
              <a:rPr b="0" lang="en-US" sz="1200" strike="noStrike" u="none">
                <a:solidFill>
                  <a:schemeClr val="dk1"/>
                </a:solidFill>
                <a:effectLst/>
                <a:uFillTx/>
                <a:latin typeface="Segoe UI"/>
                <a:ea typeface="+mn-ea"/>
              </a:rPr>
              <a:t> </a:t>
            </a:r>
            <a:fld id="{D103C113-2813-4A10-A9F0-89DE1DE9A629}" type="datetime12">
              <a:rPr b="0" lang="en-US" sz="1200" strike="noStrike" u="none">
                <a:solidFill>
                  <a:schemeClr val="dk1"/>
                </a:solidFill>
                <a:effectLst/>
                <a:uFillTx/>
                <a:latin typeface="Segoe UI"/>
                <a:ea typeface="+mn-ea"/>
              </a:rPr>
              <a:t>02:13 PM</a:t>
            </a:fld>
            <a:endParaRPr b="0" lang="en-US" sz="1200" strike="noStrike" u="none">
              <a:solidFill>
                <a:srgbClr val="000000"/>
              </a:solidFill>
              <a:effectLst/>
              <a:uFillTx/>
              <a:latin typeface="Times New Roman"/>
            </a:endParaRPr>
          </a:p>
        </p:txBody>
      </p:sp>
      <p:sp>
        <p:nvSpPr>
          <p:cNvPr id="2769" name="PlaceHolder 6"/>
          <p:cNvSpPr>
            <a:spLocks noGrp="1"/>
          </p:cNvSpPr>
          <p:nvPr>
            <p:ph type="sldNum" idx="27"/>
          </p:nvPr>
        </p:nvSpPr>
        <p:spPr>
          <a:xfrm>
            <a:off x="5909400" y="8685360"/>
            <a:ext cx="946800" cy="456840"/>
          </a:xfrm>
          <a:prstGeom prst="rect">
            <a:avLst/>
          </a:prstGeom>
          <a:noFill/>
          <a:ln w="0">
            <a:noFill/>
          </a:ln>
        </p:spPr>
        <p:txBody>
          <a:bodyPr lIns="91440" rIns="91440" tIns="45720" bIns="45720" anchor="b">
            <a:noAutofit/>
          </a:bodyPr>
          <a:lstStyle>
            <a:lvl1pPr indent="0" algn="r" defTabSz="914400">
              <a:lnSpc>
                <a:spcPct val="100000"/>
              </a:lnSpc>
              <a:buNone/>
              <a:defRPr b="0" lang="en-US" sz="1200" strike="noStrike" u="none">
                <a:solidFill>
                  <a:schemeClr val="dk1"/>
                </a:solidFill>
                <a:effectLst/>
                <a:uFillTx/>
                <a:latin typeface="Segoe UI"/>
                <a:ea typeface="+mn-ea"/>
              </a:defRPr>
            </a:lvl1pPr>
          </a:lstStyle>
          <a:p>
            <a:pPr indent="0" algn="r" defTabSz="914400">
              <a:lnSpc>
                <a:spcPct val="100000"/>
              </a:lnSpc>
              <a:buNone/>
            </a:pPr>
            <a:fld id="{9C9A802A-5BCA-4A94-9BEB-B1BAD0C4FC97}" type="slidenum">
              <a:rPr b="0" lang="en-US" sz="1200" strike="noStrike" u="none">
                <a:solidFill>
                  <a:schemeClr val="dk1"/>
                </a:solidFill>
                <a:effectLst/>
                <a:uFillTx/>
                <a:latin typeface="Segoe UI"/>
                <a:ea typeface="+mn-ea"/>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4.jpe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4.jpeg"/>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Relationship Id="rId4" Type="http://schemas.openxmlformats.org/officeDocument/2006/relationships/image" Target="../media/image5.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6.png"/>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3.png"/><Relationship Id="rId4" Type="http://schemas.openxmlformats.org/officeDocument/2006/relationships/image" Target="../media/image5.png"/>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6.png"/><Relationship Id="rId4"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6.png"/><Relationship Id="rId4" Type="http://schemas.openxmlformats.org/officeDocument/2006/relationships/image" Target="../media/image5.png"/>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2.png"/><Relationship Id="rId4" Type="http://schemas.openxmlformats.org/officeDocument/2006/relationships/image" Target="../media/image7.png"/>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6.png"/><Relationship Id="rId4" Type="http://schemas.openxmlformats.org/officeDocument/2006/relationships/image" Target="../media/image5.png"/>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8.png"/><Relationship Id="rId4" Type="http://schemas.openxmlformats.org/officeDocument/2006/relationships/image" Target="../media/image9.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10.png"/>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4.jpeg"/>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4.jpeg"/>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4.jpeg"/>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10.png"/>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10.png"/>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10.png"/><Relationship Id="rId4" Type="http://schemas.openxmlformats.org/officeDocument/2006/relationships/image" Target="../media/image9.png"/>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10.png"/>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2.png"/>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8.png"/>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8.png"/><Relationship Id="rId4" Type="http://schemas.openxmlformats.org/officeDocument/2006/relationships/image" Target="../media/image9.png"/>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3.png"/><Relationship Id="rId4" Type="http://schemas.openxmlformats.org/officeDocument/2006/relationships/image" Target="../media/image9.png"/>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8.png"/><Relationship Id="rId4" Type="http://schemas.openxmlformats.org/officeDocument/2006/relationships/image" Target="../media/image9.png"/>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10.png"/><Relationship Id="rId4" Type="http://schemas.openxmlformats.org/officeDocument/2006/relationships/image" Target="../media/image9.pn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33.xml"/><Relationship Id="rId2" Type="http://schemas.openxmlformats.org/officeDocument/2006/relationships/image" Target="../media/image1.wmf"/><Relationship Id="rId3" Type="http://schemas.openxmlformats.org/officeDocument/2006/relationships/image" Target="../media/image3.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wmf"/><Relationship Id="rId3" Type="http://schemas.openxmlformats.org/officeDocument/2006/relationships/image" Target="../media/image4.jpeg"/>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Walkin 1">
    <p:bg>
      <p:bgPr>
        <a:solidFill>
          <a:srgbClr val="ffffff"/>
        </a:solidFill>
      </p:bgPr>
    </p:bg>
    <p:spTree>
      <p:nvGrpSpPr>
        <p:cNvPr id="1" name=""/>
        <p:cNvGrpSpPr/>
        <p:nvPr/>
      </p:nvGrpSpPr>
      <p:grpSpPr>
        <a:xfrm>
          <a:off x="0" y="0"/>
          <a:ext cx="0" cy="0"/>
          <a:chOff x="0" y="0"/>
          <a:chExt cx="0" cy="0"/>
        </a:xfrm>
      </p:grpSpPr>
      <p:grpSp>
        <p:nvGrpSpPr>
          <p:cNvPr id="0" name="GRID"/>
          <p:cNvGrpSpPr/>
          <p:nvPr/>
        </p:nvGrpSpPr>
        <p:grpSpPr>
          <a:xfrm>
            <a:off x="0" y="0"/>
            <a:ext cx="12191760" cy="6858000"/>
            <a:chOff x="0" y="0"/>
            <a:chExt cx="12191760" cy="6858000"/>
          </a:xfrm>
        </p:grpSpPr>
        <p:cxnSp>
          <p:nvCxnSpPr>
            <p:cNvPr id="1"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3" name="Straight Connector 9"/>
            <p:cNvCxnSpPr/>
            <p:nvPr/>
          </p:nvCxnSpPr>
          <p:spPr>
            <a:xfrm>
              <a:off x="0" y="585000"/>
              <a:ext cx="12189240" cy="360"/>
            </a:xfrm>
            <a:prstGeom prst="straightConnector1">
              <a:avLst/>
            </a:prstGeom>
            <a:ln w="3175">
              <a:solidFill>
                <a:srgbClr val="df45d4"/>
              </a:solidFill>
              <a:round/>
            </a:ln>
          </p:spPr>
        </p:cxnSp>
        <p:cxnSp>
          <p:nvCxnSpPr>
            <p:cNvPr id="4" name="Straight Connector 10"/>
            <p:cNvCxnSpPr/>
            <p:nvPr/>
          </p:nvCxnSpPr>
          <p:spPr>
            <a:xfrm>
              <a:off x="0" y="6272640"/>
              <a:ext cx="12189240" cy="360"/>
            </a:xfrm>
            <a:prstGeom prst="straightConnector1">
              <a:avLst/>
            </a:prstGeom>
            <a:ln w="3175">
              <a:solidFill>
                <a:srgbClr val="df45d4"/>
              </a:solidFill>
              <a:round/>
            </a:ln>
          </p:spPr>
        </p:cxnSp>
        <p:cxnSp>
          <p:nvCxnSpPr>
            <p:cNvPr id="5"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6"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7"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8"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9"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0"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1" name="Straight Connector 17"/>
            <p:cNvCxnSpPr/>
            <p:nvPr/>
          </p:nvCxnSpPr>
          <p:spPr>
            <a:xfrm>
              <a:off x="585000" y="0"/>
              <a:ext cx="360" cy="6858360"/>
            </a:xfrm>
            <a:prstGeom prst="straightConnector1">
              <a:avLst/>
            </a:prstGeom>
            <a:ln w="3175">
              <a:solidFill>
                <a:srgbClr val="df45d4"/>
              </a:solidFill>
              <a:round/>
            </a:ln>
          </p:spPr>
        </p:cxnSp>
        <p:cxnSp>
          <p:nvCxnSpPr>
            <p:cNvPr id="12"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3"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4"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5"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6" name="Straight Connector 22"/>
            <p:cNvCxnSpPr/>
            <p:nvPr/>
          </p:nvCxnSpPr>
          <p:spPr>
            <a:xfrm>
              <a:off x="11606760" y="0"/>
              <a:ext cx="360" cy="6858360"/>
            </a:xfrm>
            <a:prstGeom prst="straightConnector1">
              <a:avLst/>
            </a:prstGeom>
            <a:ln w="3175">
              <a:solidFill>
                <a:srgbClr val="df45d4"/>
              </a:solidFill>
              <a:round/>
            </a:ln>
          </p:spPr>
        </p:cxnSp>
        <p:cxnSp>
          <p:nvCxnSpPr>
            <p:cNvPr id="17"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8"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9"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0"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1"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2"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3"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4"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5"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6"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7"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8"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9"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30"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31"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32"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33"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34"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35"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36"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3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38" name="Picture 4" descr="A picture containing meter&#10;&#10;Description automatically generated"/>
          <p:cNvPicPr/>
          <p:nvPr/>
        </p:nvPicPr>
        <p:blipFill>
          <a:blip r:embed="rId3"/>
          <a:srcRect l="51535" t="20885" r="1924" b="7748"/>
          <a:stretch/>
        </p:blipFill>
        <p:spPr>
          <a:xfrm>
            <a:off x="0" y="0"/>
            <a:ext cx="12191760" cy="6857640"/>
          </a:xfrm>
          <a:prstGeom prst="rect">
            <a:avLst/>
          </a:prstGeom>
          <a:noFill/>
          <a:ln w="0">
            <a:noFill/>
          </a:ln>
        </p:spPr>
      </p:pic>
      <p:sp>
        <p:nvSpPr>
          <p:cNvPr id="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770" strike="noStrike" u="none">
                <a:solidFill>
                  <a:schemeClr val="dk1"/>
                </a:solidFill>
                <a:effectLst/>
                <a:uFillTx/>
                <a:latin typeface="Segoe UI"/>
              </a:rPr>
              <a:t>Click to edit the title text format</a:t>
            </a:r>
            <a:endParaRPr b="0" lang="en-US" sz="1770" strike="noStrike" u="none">
              <a:solidFill>
                <a:schemeClr val="dk1"/>
              </a:solidFill>
              <a:effectLst/>
              <a:uFillTx/>
              <a:latin typeface="Segoe UI"/>
            </a:endParaRPr>
          </a:p>
        </p:txBody>
      </p:sp>
      <p:sp>
        <p:nvSpPr>
          <p:cNvPr id="4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trike="noStrike" u="none">
                <a:solidFill>
                  <a:schemeClr val="dk1"/>
                </a:solidFill>
                <a:effectLst/>
                <a:uFillTx/>
                <a:latin typeface="Segoe UI Semilight"/>
              </a:rPr>
              <a:t>Click to edit the outline text format</a:t>
            </a:r>
            <a:endParaRPr b="0" lang="en-US" sz="2800" strike="noStrike" u="none">
              <a:solidFill>
                <a:schemeClr val="dk1"/>
              </a:solidFill>
              <a:effectLst/>
              <a:uFillTx/>
              <a:latin typeface="Segoe UI Semilight"/>
            </a:endParaRPr>
          </a:p>
          <a:p>
            <a:pPr lvl="1" marL="864000" indent="-324000">
              <a:spcBef>
                <a:spcPts val="1134"/>
              </a:spcBef>
              <a:buClr>
                <a:srgbClr val="000000"/>
              </a:buClr>
              <a:buSzPct val="75000"/>
              <a:buFont typeface="Symbol" charset="2"/>
              <a:buChar char=""/>
            </a:pPr>
            <a:r>
              <a:rPr b="0" lang="en-US" sz="1600" strike="noStrike" u="none">
                <a:solidFill>
                  <a:schemeClr val="dk1"/>
                </a:solidFill>
                <a:effectLst/>
                <a:uFillTx/>
                <a:latin typeface="Segoe UI"/>
              </a:rPr>
              <a:t>Second Outline Level</a:t>
            </a:r>
            <a:endParaRPr b="0" lang="en-US" sz="1600" strike="noStrike" u="none">
              <a:solidFill>
                <a:schemeClr val="dk1"/>
              </a:solidFill>
              <a:effectLst/>
              <a:uFillTx/>
              <a:latin typeface="Segoe UI"/>
            </a:endParaRPr>
          </a:p>
          <a:p>
            <a:pPr lvl="2" marL="1296000" indent="-288000">
              <a:spcBef>
                <a:spcPts val="850"/>
              </a:spcBef>
              <a:buClr>
                <a:srgbClr val="000000"/>
              </a:buClr>
              <a:buSzPct val="45000"/>
              <a:buFont typeface="Wingdings" charset="2"/>
              <a:buChar char=""/>
            </a:pPr>
            <a:r>
              <a:rPr b="0" lang="en-US" sz="1400" strike="noStrike" u="none">
                <a:solidFill>
                  <a:schemeClr val="dk1"/>
                </a:solidFill>
                <a:effectLst/>
                <a:uFillTx/>
                <a:latin typeface="Segoe UI"/>
              </a:rPr>
              <a:t>Third Outline Level</a:t>
            </a:r>
            <a:endParaRPr b="0" lang="en-US" sz="1400" strike="noStrike" u="none">
              <a:solidFill>
                <a:schemeClr val="dk1"/>
              </a:solidFill>
              <a:effectLst/>
              <a:uFillTx/>
              <a:latin typeface="Segoe UI"/>
            </a:endParaRPr>
          </a:p>
          <a:p>
            <a:pPr lvl="3" marL="1728000" indent="-216000">
              <a:spcBef>
                <a:spcPts val="567"/>
              </a:spcBef>
              <a:buClr>
                <a:srgbClr val="000000"/>
              </a:buClr>
              <a:buSzPct val="75000"/>
              <a:buFont typeface="Symbol" charset="2"/>
              <a:buChar char=""/>
            </a:pPr>
            <a:r>
              <a:rPr b="0" lang="en-US" sz="1400" strike="noStrike" u="none">
                <a:solidFill>
                  <a:schemeClr val="dk1"/>
                </a:solidFill>
                <a:effectLst/>
                <a:uFillTx/>
                <a:latin typeface="Segoe UI"/>
              </a:rPr>
              <a:t>Fourth Outline Level</a:t>
            </a:r>
            <a:endParaRPr b="0" lang="en-US" sz="1400" strike="noStrike" u="none">
              <a:solidFill>
                <a:schemeClr val="dk1"/>
              </a:solidFill>
              <a:effectLst/>
              <a:uFillTx/>
              <a:latin typeface="Segoe UI"/>
            </a:endParaRPr>
          </a:p>
          <a:p>
            <a:pPr lvl="4" marL="2160000" indent="-216000">
              <a:spcBef>
                <a:spcPts val="283"/>
              </a:spcBef>
              <a:buClr>
                <a:srgbClr val="000000"/>
              </a:buClr>
              <a:buSzPct val="45000"/>
              <a:buFont typeface="Wingdings" charset="2"/>
              <a:buChar char=""/>
            </a:pPr>
            <a:r>
              <a:rPr b="0" lang="en-US" sz="2000" strike="noStrike" u="none">
                <a:solidFill>
                  <a:schemeClr val="dk1"/>
                </a:solidFill>
                <a:effectLst/>
                <a:uFillTx/>
                <a:latin typeface="Segoe UI"/>
              </a:rPr>
              <a:t>Fifth Outline Level</a:t>
            </a:r>
            <a:endParaRPr b="0" lang="en-US" sz="2000" strike="noStrike" u="none">
              <a:solidFill>
                <a:schemeClr val="dk1"/>
              </a:solidFill>
              <a:effectLst/>
              <a:uFillTx/>
              <a:latin typeface="Segoe UI"/>
            </a:endParaRPr>
          </a:p>
          <a:p>
            <a:pPr lvl="5" marL="2592000" indent="-216000">
              <a:spcBef>
                <a:spcPts val="283"/>
              </a:spcBef>
              <a:buClr>
                <a:srgbClr val="000000"/>
              </a:buClr>
              <a:buSzPct val="45000"/>
              <a:buFont typeface="Wingdings" charset="2"/>
              <a:buChar char=""/>
            </a:pPr>
            <a:r>
              <a:rPr b="0" lang="en-US" sz="2000" strike="noStrike" u="none">
                <a:solidFill>
                  <a:schemeClr val="dk1"/>
                </a:solidFill>
                <a:effectLst/>
                <a:uFillTx/>
                <a:latin typeface="Segoe UI"/>
              </a:rPr>
              <a:t>Sixth Outline Level</a:t>
            </a:r>
            <a:endParaRPr b="0" lang="en-US" sz="2000" strike="noStrike" u="none">
              <a:solidFill>
                <a:schemeClr val="dk1"/>
              </a:solidFill>
              <a:effectLst/>
              <a:uFillTx/>
              <a:latin typeface="Segoe UI"/>
            </a:endParaRPr>
          </a:p>
          <a:p>
            <a:pPr lvl="6" marL="3024000" indent="-216000">
              <a:spcBef>
                <a:spcPts val="283"/>
              </a:spcBef>
              <a:buClr>
                <a:srgbClr val="000000"/>
              </a:buClr>
              <a:buSzPct val="45000"/>
              <a:buFont typeface="Wingdings" charset="2"/>
              <a:buChar char=""/>
            </a:pPr>
            <a:r>
              <a:rPr b="0" lang="en-US" sz="2000" strike="noStrike" u="none">
                <a:solidFill>
                  <a:schemeClr val="dk1"/>
                </a:solidFill>
                <a:effectLst/>
                <a:uFillTx/>
                <a:latin typeface="Segoe UI"/>
              </a:rPr>
              <a:t>Seventh Outline Level</a:t>
            </a:r>
            <a:endParaRPr b="0" lang="en-US" sz="2000" strike="noStrike" u="none">
              <a:solidFill>
                <a:schemeClr val="dk1"/>
              </a:solidFill>
              <a:effectLst/>
              <a:uFillTx/>
              <a:latin typeface="Segoe UI"/>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quare Photo ">
    <p:bg>
      <p:bgPr>
        <a:solidFill>
          <a:srgbClr val="ffffff"/>
        </a:solidFill>
      </p:bgPr>
    </p:bg>
    <p:spTree>
      <p:nvGrpSpPr>
        <p:cNvPr id="1" name=""/>
        <p:cNvGrpSpPr/>
        <p:nvPr/>
      </p:nvGrpSpPr>
      <p:grpSpPr>
        <a:xfrm>
          <a:off x="0" y="0"/>
          <a:ext cx="0" cy="0"/>
          <a:chOff x="0" y="0"/>
          <a:chExt cx="0" cy="0"/>
        </a:xfrm>
      </p:grpSpPr>
      <p:grpSp>
        <p:nvGrpSpPr>
          <p:cNvPr id="362" name="GRID"/>
          <p:cNvGrpSpPr/>
          <p:nvPr/>
        </p:nvGrpSpPr>
        <p:grpSpPr>
          <a:xfrm>
            <a:off x="0" y="0"/>
            <a:ext cx="12191760" cy="6858000"/>
            <a:chOff x="0" y="0"/>
            <a:chExt cx="12191760" cy="6858000"/>
          </a:xfrm>
        </p:grpSpPr>
        <p:cxnSp>
          <p:nvCxnSpPr>
            <p:cNvPr id="36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36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365" name="Straight Connector 9"/>
            <p:cNvCxnSpPr/>
            <p:nvPr/>
          </p:nvCxnSpPr>
          <p:spPr>
            <a:xfrm>
              <a:off x="0" y="585000"/>
              <a:ext cx="12189240" cy="360"/>
            </a:xfrm>
            <a:prstGeom prst="straightConnector1">
              <a:avLst/>
            </a:prstGeom>
            <a:ln w="3175">
              <a:solidFill>
                <a:srgbClr val="df45d4"/>
              </a:solidFill>
              <a:round/>
            </a:ln>
          </p:spPr>
        </p:cxnSp>
        <p:cxnSp>
          <p:nvCxnSpPr>
            <p:cNvPr id="366" name="Straight Connector 10"/>
            <p:cNvCxnSpPr/>
            <p:nvPr/>
          </p:nvCxnSpPr>
          <p:spPr>
            <a:xfrm>
              <a:off x="0" y="6272640"/>
              <a:ext cx="12189240" cy="360"/>
            </a:xfrm>
            <a:prstGeom prst="straightConnector1">
              <a:avLst/>
            </a:prstGeom>
            <a:ln w="3175">
              <a:solidFill>
                <a:srgbClr val="df45d4"/>
              </a:solidFill>
              <a:round/>
            </a:ln>
          </p:spPr>
        </p:cxnSp>
        <p:cxnSp>
          <p:nvCxnSpPr>
            <p:cNvPr id="36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36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36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37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37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37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373" name="Straight Connector 17"/>
            <p:cNvCxnSpPr/>
            <p:nvPr/>
          </p:nvCxnSpPr>
          <p:spPr>
            <a:xfrm>
              <a:off x="585000" y="0"/>
              <a:ext cx="360" cy="6858360"/>
            </a:xfrm>
            <a:prstGeom prst="straightConnector1">
              <a:avLst/>
            </a:prstGeom>
            <a:ln w="3175">
              <a:solidFill>
                <a:srgbClr val="df45d4"/>
              </a:solidFill>
              <a:round/>
            </a:ln>
          </p:spPr>
        </p:cxnSp>
        <p:cxnSp>
          <p:nvCxnSpPr>
            <p:cNvPr id="37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37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37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37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378" name="Straight Connector 22"/>
            <p:cNvCxnSpPr/>
            <p:nvPr/>
          </p:nvCxnSpPr>
          <p:spPr>
            <a:xfrm>
              <a:off x="11606760" y="0"/>
              <a:ext cx="360" cy="6858360"/>
            </a:xfrm>
            <a:prstGeom prst="straightConnector1">
              <a:avLst/>
            </a:prstGeom>
            <a:ln w="3175">
              <a:solidFill>
                <a:srgbClr val="df45d4"/>
              </a:solidFill>
              <a:round/>
            </a:ln>
          </p:spPr>
        </p:cxnSp>
        <p:cxnSp>
          <p:nvCxnSpPr>
            <p:cNvPr id="37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38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38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38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38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38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38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38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38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38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38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39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39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39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39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39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39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39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39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39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39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400" name="PlaceHolder 1"/>
          <p:cNvSpPr>
            <a:spLocks noGrp="1"/>
          </p:cNvSpPr>
          <p:nvPr>
            <p:ph type="title"/>
          </p:nvPr>
        </p:nvSpPr>
        <p:spPr>
          <a:xfrm>
            <a:off x="583920" y="2880000"/>
            <a:ext cx="4161600" cy="1097640"/>
          </a:xfrm>
          <a:prstGeom prst="rect">
            <a:avLst/>
          </a:prstGeom>
          <a:noFill/>
          <a:ln w="0">
            <a:noFill/>
          </a:ln>
        </p:spPr>
        <p:txBody>
          <a:bodyPr lIns="0" rIns="0" tIns="0" bIns="0" anchor="ctr">
            <a:spAutoFit/>
          </a:bodyPr>
          <a:p>
            <a:pPr indent="0" defTabSz="932760">
              <a:lnSpc>
                <a:spcPct val="100000"/>
              </a:lnSpc>
              <a:buNone/>
            </a:pPr>
            <a:r>
              <a:rPr b="0" lang="en-US" sz="3600" spc="-48" strike="noStrike" u="none">
                <a:solidFill>
                  <a:srgbClr val="000000"/>
                </a:solidFill>
                <a:effectLst/>
                <a:uFillTx/>
                <a:latin typeface="Segoe UI Semibold"/>
              </a:rPr>
              <a:t>Square photo layout with Title  </a:t>
            </a:r>
            <a:endParaRPr b="0" lang="en-US" sz="3600" strike="noStrike" u="none">
              <a:solidFill>
                <a:schemeClr val="dk1"/>
              </a:solidFill>
              <a:effectLst/>
              <a:uFillTx/>
              <a:latin typeface="Segoe UI"/>
            </a:endParaRPr>
          </a:p>
        </p:txBody>
      </p:sp>
      <p:sp>
        <p:nvSpPr>
          <p:cNvPr id="401" name="PlaceHolder 2"/>
          <p:cNvSpPr>
            <a:spLocks noGrp="1"/>
          </p:cNvSpPr>
          <p:nvPr>
            <p:ph type="body"/>
          </p:nvPr>
        </p:nvSpPr>
        <p:spPr>
          <a:xfrm>
            <a:off x="5334120" y="0"/>
            <a:ext cx="6857640" cy="6857640"/>
          </a:xfrm>
          <a:prstGeom prst="rect">
            <a:avLst/>
          </a:prstGeom>
          <a:blipFill rotWithShape="0">
            <a:blip r:embed="rId3"/>
            <a:stretch/>
          </a:blipFill>
          <a:ln w="0">
            <a:noFill/>
          </a:ln>
        </p:spPr>
        <p:txBody>
          <a:bodyPr lIns="0" rIns="0" tIns="2011680" bIns="45000" anchor="t">
            <a:noAutofit/>
          </a:bodyPr>
          <a:p>
            <a:pPr indent="0" algn="ctr" defTabSz="914400">
              <a:lnSpc>
                <a:spcPct val="100000"/>
              </a:lnSpc>
              <a:buNone/>
              <a:tabLst>
                <a:tab algn="l" pos="0"/>
              </a:tabLst>
            </a:pPr>
            <a:r>
              <a:rPr b="1" lang="en-US" sz="1600" strike="noStrike" u="none">
                <a:solidFill>
                  <a:srgbClr val="ffffff"/>
                </a:solidFill>
                <a:effectLst/>
                <a:uFillTx/>
                <a:latin typeface="Segoe UI"/>
              </a:rPr>
              <a:t>drag &amp; drop your photo here </a:t>
            </a:r>
            <a:br>
              <a:rPr sz="1600"/>
            </a:br>
            <a:r>
              <a:rPr b="1" lang="en-US" sz="1600" strike="noStrike" u="none">
                <a:solidFill>
                  <a:srgbClr val="ffffff"/>
                </a:solidFill>
                <a:effectLst/>
                <a:uFillTx/>
                <a:latin typeface="Segoe UI"/>
              </a:rPr>
              <a:t>or click or tap icon below </a:t>
            </a:r>
            <a:br>
              <a:rPr sz="1600"/>
            </a:br>
            <a:r>
              <a:rPr b="1" lang="en-US" sz="1600" strike="noStrike" u="none">
                <a:solidFill>
                  <a:srgbClr val="ffffff"/>
                </a:solidFill>
                <a:effectLst/>
                <a:uFillTx/>
                <a:latin typeface="Segoe UI"/>
              </a:rPr>
              <a:t>to insert</a:t>
            </a:r>
            <a:endParaRPr b="0" lang="en-US" sz="1600" strike="noStrike" u="none">
              <a:solidFill>
                <a:schemeClr val="dk1"/>
              </a:solidFill>
              <a:effectLst/>
              <a:uFillTx/>
              <a:latin typeface="Segoe UI Semilight"/>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quare Photo 2">
    <p:bg>
      <p:bgPr>
        <a:solidFill>
          <a:srgbClr val="ffffff"/>
        </a:solidFill>
      </p:bgPr>
    </p:bg>
    <p:spTree>
      <p:nvGrpSpPr>
        <p:cNvPr id="1" name=""/>
        <p:cNvGrpSpPr/>
        <p:nvPr/>
      </p:nvGrpSpPr>
      <p:grpSpPr>
        <a:xfrm>
          <a:off x="0" y="0"/>
          <a:ext cx="0" cy="0"/>
          <a:chOff x="0" y="0"/>
          <a:chExt cx="0" cy="0"/>
        </a:xfrm>
      </p:grpSpPr>
      <p:grpSp>
        <p:nvGrpSpPr>
          <p:cNvPr id="402" name="GRID"/>
          <p:cNvGrpSpPr/>
          <p:nvPr/>
        </p:nvGrpSpPr>
        <p:grpSpPr>
          <a:xfrm>
            <a:off x="0" y="0"/>
            <a:ext cx="12191760" cy="6858000"/>
            <a:chOff x="0" y="0"/>
            <a:chExt cx="12191760" cy="6858000"/>
          </a:xfrm>
        </p:grpSpPr>
        <p:cxnSp>
          <p:nvCxnSpPr>
            <p:cNvPr id="40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40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405" name="Straight Connector 9"/>
            <p:cNvCxnSpPr/>
            <p:nvPr/>
          </p:nvCxnSpPr>
          <p:spPr>
            <a:xfrm>
              <a:off x="0" y="585000"/>
              <a:ext cx="12189240" cy="360"/>
            </a:xfrm>
            <a:prstGeom prst="straightConnector1">
              <a:avLst/>
            </a:prstGeom>
            <a:ln w="3175">
              <a:solidFill>
                <a:srgbClr val="df45d4"/>
              </a:solidFill>
              <a:round/>
            </a:ln>
          </p:spPr>
        </p:cxnSp>
        <p:cxnSp>
          <p:nvCxnSpPr>
            <p:cNvPr id="406" name="Straight Connector 10"/>
            <p:cNvCxnSpPr/>
            <p:nvPr/>
          </p:nvCxnSpPr>
          <p:spPr>
            <a:xfrm>
              <a:off x="0" y="6272640"/>
              <a:ext cx="12189240" cy="360"/>
            </a:xfrm>
            <a:prstGeom prst="straightConnector1">
              <a:avLst/>
            </a:prstGeom>
            <a:ln w="3175">
              <a:solidFill>
                <a:srgbClr val="df45d4"/>
              </a:solidFill>
              <a:round/>
            </a:ln>
          </p:spPr>
        </p:cxnSp>
        <p:cxnSp>
          <p:nvCxnSpPr>
            <p:cNvPr id="40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40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40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41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41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41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413" name="Straight Connector 17"/>
            <p:cNvCxnSpPr/>
            <p:nvPr/>
          </p:nvCxnSpPr>
          <p:spPr>
            <a:xfrm>
              <a:off x="585000" y="0"/>
              <a:ext cx="360" cy="6858360"/>
            </a:xfrm>
            <a:prstGeom prst="straightConnector1">
              <a:avLst/>
            </a:prstGeom>
            <a:ln w="3175">
              <a:solidFill>
                <a:srgbClr val="df45d4"/>
              </a:solidFill>
              <a:round/>
            </a:ln>
          </p:spPr>
        </p:cxnSp>
        <p:cxnSp>
          <p:nvCxnSpPr>
            <p:cNvPr id="41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41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41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41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418" name="Straight Connector 22"/>
            <p:cNvCxnSpPr/>
            <p:nvPr/>
          </p:nvCxnSpPr>
          <p:spPr>
            <a:xfrm>
              <a:off x="11606760" y="0"/>
              <a:ext cx="360" cy="6858360"/>
            </a:xfrm>
            <a:prstGeom prst="straightConnector1">
              <a:avLst/>
            </a:prstGeom>
            <a:ln w="3175">
              <a:solidFill>
                <a:srgbClr val="df45d4"/>
              </a:solidFill>
              <a:round/>
            </a:ln>
          </p:spPr>
        </p:cxnSp>
        <p:cxnSp>
          <p:nvCxnSpPr>
            <p:cNvPr id="41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42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42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42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42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42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42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42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42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42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42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43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43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43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43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43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43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43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43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43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43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440" name="PlaceHolder 1"/>
          <p:cNvSpPr>
            <a:spLocks noGrp="1"/>
          </p:cNvSpPr>
          <p:nvPr>
            <p:ph type="title"/>
          </p:nvPr>
        </p:nvSpPr>
        <p:spPr>
          <a:xfrm>
            <a:off x="584280" y="2981520"/>
            <a:ext cx="4160160" cy="854280"/>
          </a:xfrm>
          <a:prstGeom prst="rect">
            <a:avLst/>
          </a:prstGeom>
          <a:noFill/>
          <a:ln w="0">
            <a:noFill/>
          </a:ln>
        </p:spPr>
        <p:txBody>
          <a:bodyPr lIns="0" rIns="0" tIns="0" bIns="0" anchor="t">
            <a:spAutoFit/>
          </a:bodyPr>
          <a:p>
            <a:pPr indent="0" defTabSz="932760">
              <a:lnSpc>
                <a:spcPct val="100000"/>
              </a:lnSpc>
              <a:buNone/>
            </a:pPr>
            <a:r>
              <a:rPr b="0" lang="en-US" sz="2800" strike="noStrike" u="none">
                <a:solidFill>
                  <a:srgbClr val="000000"/>
                </a:solidFill>
                <a:effectLst/>
                <a:uFillTx/>
                <a:latin typeface="Segoe UI Semibold"/>
              </a:rPr>
              <a:t>Square photo layout with smaller text</a:t>
            </a:r>
            <a:endParaRPr b="0" lang="en-US" sz="2800" strike="noStrike" u="none">
              <a:solidFill>
                <a:schemeClr val="dk1"/>
              </a:solidFill>
              <a:effectLst/>
              <a:uFillTx/>
              <a:latin typeface="Segoe UI"/>
            </a:endParaRPr>
          </a:p>
        </p:txBody>
      </p:sp>
      <p:sp>
        <p:nvSpPr>
          <p:cNvPr id="441" name="PlaceHolder 2"/>
          <p:cNvSpPr>
            <a:spLocks noGrp="1"/>
          </p:cNvSpPr>
          <p:nvPr>
            <p:ph type="body"/>
          </p:nvPr>
        </p:nvSpPr>
        <p:spPr>
          <a:xfrm>
            <a:off x="5334120" y="0"/>
            <a:ext cx="6857640" cy="6857640"/>
          </a:xfrm>
          <a:prstGeom prst="rect">
            <a:avLst/>
          </a:prstGeom>
          <a:blipFill rotWithShape="0">
            <a:blip r:embed="rId3"/>
            <a:stretch/>
          </a:blipFill>
          <a:ln w="0">
            <a:noFill/>
          </a:ln>
        </p:spPr>
        <p:txBody>
          <a:bodyPr lIns="0" rIns="0" tIns="2011680" bIns="45000" anchor="t">
            <a:noAutofit/>
          </a:bodyPr>
          <a:p>
            <a:pPr indent="0" algn="ctr" defTabSz="914400">
              <a:lnSpc>
                <a:spcPct val="100000"/>
              </a:lnSpc>
              <a:buNone/>
              <a:tabLst>
                <a:tab algn="l" pos="0"/>
              </a:tabLst>
            </a:pPr>
            <a:r>
              <a:rPr b="1" lang="en-US" sz="1600" strike="noStrike" u="none">
                <a:solidFill>
                  <a:srgbClr val="ffffff"/>
                </a:solidFill>
                <a:effectLst/>
                <a:uFillTx/>
                <a:latin typeface="Segoe UI"/>
              </a:rPr>
              <a:t>drag &amp; drop your photo here </a:t>
            </a:r>
            <a:br>
              <a:rPr sz="1600"/>
            </a:br>
            <a:r>
              <a:rPr b="1" lang="en-US" sz="1600" strike="noStrike" u="none">
                <a:solidFill>
                  <a:srgbClr val="ffffff"/>
                </a:solidFill>
                <a:effectLst/>
                <a:uFillTx/>
                <a:latin typeface="Segoe UI"/>
              </a:rPr>
              <a:t>or click or tap icon below </a:t>
            </a:r>
            <a:br>
              <a:rPr sz="1600"/>
            </a:br>
            <a:r>
              <a:rPr b="1" lang="en-US" sz="1600" strike="noStrike" u="none">
                <a:solidFill>
                  <a:srgbClr val="ffffff"/>
                </a:solidFill>
                <a:effectLst/>
                <a:uFillTx/>
                <a:latin typeface="Segoe UI"/>
              </a:rPr>
              <a:t>to insert</a:t>
            </a:r>
            <a:endParaRPr b="0" lang="en-US" sz="1600" strike="noStrike" u="none">
              <a:solidFill>
                <a:schemeClr val="dk1"/>
              </a:solidFill>
              <a:effectLst/>
              <a:uFillTx/>
              <a:latin typeface="Segoe UI Semi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Walkin 2">
    <p:bg>
      <p:bgPr>
        <a:solidFill>
          <a:schemeClr val="lt1"/>
        </a:solidFill>
      </p:bgPr>
    </p:bg>
    <p:spTree>
      <p:nvGrpSpPr>
        <p:cNvPr id="1" name=""/>
        <p:cNvGrpSpPr/>
        <p:nvPr/>
      </p:nvGrpSpPr>
      <p:grpSpPr>
        <a:xfrm>
          <a:off x="0" y="0"/>
          <a:ext cx="0" cy="0"/>
          <a:chOff x="0" y="0"/>
          <a:chExt cx="0" cy="0"/>
        </a:xfrm>
      </p:grpSpPr>
      <p:grpSp>
        <p:nvGrpSpPr>
          <p:cNvPr id="442" name="GRID"/>
          <p:cNvGrpSpPr/>
          <p:nvPr/>
        </p:nvGrpSpPr>
        <p:grpSpPr>
          <a:xfrm>
            <a:off x="0" y="0"/>
            <a:ext cx="12191760" cy="6858000"/>
            <a:chOff x="0" y="0"/>
            <a:chExt cx="12191760" cy="6858000"/>
          </a:xfrm>
        </p:grpSpPr>
        <p:cxnSp>
          <p:nvCxnSpPr>
            <p:cNvPr id="44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44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445" name="Straight Connector 9"/>
            <p:cNvCxnSpPr/>
            <p:nvPr/>
          </p:nvCxnSpPr>
          <p:spPr>
            <a:xfrm>
              <a:off x="0" y="585000"/>
              <a:ext cx="12189240" cy="360"/>
            </a:xfrm>
            <a:prstGeom prst="straightConnector1">
              <a:avLst/>
            </a:prstGeom>
            <a:ln w="3175">
              <a:solidFill>
                <a:srgbClr val="df45d4"/>
              </a:solidFill>
              <a:round/>
            </a:ln>
          </p:spPr>
        </p:cxnSp>
        <p:cxnSp>
          <p:nvCxnSpPr>
            <p:cNvPr id="446" name="Straight Connector 10"/>
            <p:cNvCxnSpPr/>
            <p:nvPr/>
          </p:nvCxnSpPr>
          <p:spPr>
            <a:xfrm>
              <a:off x="0" y="6272640"/>
              <a:ext cx="12189240" cy="360"/>
            </a:xfrm>
            <a:prstGeom prst="straightConnector1">
              <a:avLst/>
            </a:prstGeom>
            <a:ln w="3175">
              <a:solidFill>
                <a:srgbClr val="df45d4"/>
              </a:solidFill>
              <a:round/>
            </a:ln>
          </p:spPr>
        </p:cxnSp>
        <p:cxnSp>
          <p:nvCxnSpPr>
            <p:cNvPr id="44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44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44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45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45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45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453" name="Straight Connector 17"/>
            <p:cNvCxnSpPr/>
            <p:nvPr/>
          </p:nvCxnSpPr>
          <p:spPr>
            <a:xfrm>
              <a:off x="585000" y="0"/>
              <a:ext cx="360" cy="6858360"/>
            </a:xfrm>
            <a:prstGeom prst="straightConnector1">
              <a:avLst/>
            </a:prstGeom>
            <a:ln w="3175">
              <a:solidFill>
                <a:srgbClr val="df45d4"/>
              </a:solidFill>
              <a:round/>
            </a:ln>
          </p:spPr>
        </p:cxnSp>
        <p:cxnSp>
          <p:nvCxnSpPr>
            <p:cNvPr id="45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45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45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45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458" name="Straight Connector 22"/>
            <p:cNvCxnSpPr/>
            <p:nvPr/>
          </p:nvCxnSpPr>
          <p:spPr>
            <a:xfrm>
              <a:off x="11606760" y="0"/>
              <a:ext cx="360" cy="6858360"/>
            </a:xfrm>
            <a:prstGeom prst="straightConnector1">
              <a:avLst/>
            </a:prstGeom>
            <a:ln w="3175">
              <a:solidFill>
                <a:srgbClr val="df45d4"/>
              </a:solidFill>
              <a:round/>
            </a:ln>
          </p:spPr>
        </p:cxnSp>
        <p:cxnSp>
          <p:nvCxnSpPr>
            <p:cNvPr id="45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46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46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46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46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46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46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46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46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46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46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47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47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47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47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47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47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47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477"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478"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47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480" name="Picture 6" descr="A picture containing meter&#10;&#10;Description automatically generated"/>
          <p:cNvPicPr/>
          <p:nvPr/>
        </p:nvPicPr>
        <p:blipFill>
          <a:blip r:embed="rId3"/>
          <a:srcRect l="25738" t="-1895" r="8816" b="10382"/>
          <a:stretch/>
        </p:blipFill>
        <p:spPr>
          <a:xfrm>
            <a:off x="0" y="604440"/>
            <a:ext cx="12191760" cy="6253200"/>
          </a:xfrm>
          <a:prstGeom prst="rect">
            <a:avLst/>
          </a:prstGeom>
          <a:noFill/>
          <a:ln w="0">
            <a:noFill/>
          </a:ln>
        </p:spPr>
      </p:pic>
      <p:pic>
        <p:nvPicPr>
          <p:cNvPr id="481" name="Picture 3" descr="A picture containing food, drawing, plate&#10;&#10;Description automatically generated"/>
          <p:cNvPicPr/>
          <p:nvPr/>
        </p:nvPicPr>
        <p:blipFill>
          <a:blip r:embed="rId4"/>
          <a:stretch/>
        </p:blipFill>
        <p:spPr>
          <a:xfrm>
            <a:off x="587520" y="595800"/>
            <a:ext cx="2132640" cy="402120"/>
          </a:xfrm>
          <a:prstGeom prst="rect">
            <a:avLst/>
          </a:prstGeom>
          <a:noFill/>
          <a:ln w="0">
            <a:noFill/>
          </a:ln>
        </p:spPr>
      </p:pic>
      <p:sp>
        <p:nvSpPr>
          <p:cNvPr id="482"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rgbClr val="1a1a1a"/>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483"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 or subtitle text</a:t>
            </a:r>
            <a:endParaRPr b="0" lang="en-US" sz="2000" strike="noStrike" u="none">
              <a:solidFill>
                <a:schemeClr val="lt1"/>
              </a:solidFill>
              <a:effectLst/>
              <a:uFillTx/>
              <a:latin typeface="Segoe UI Semi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mo slide">
    <p:bg>
      <p:bgPr>
        <a:solidFill>
          <a:srgbClr val="ffffff"/>
        </a:solidFill>
      </p:bgPr>
    </p:bg>
    <p:spTree>
      <p:nvGrpSpPr>
        <p:cNvPr id="1" name=""/>
        <p:cNvGrpSpPr/>
        <p:nvPr/>
      </p:nvGrpSpPr>
      <p:grpSpPr>
        <a:xfrm>
          <a:off x="0" y="0"/>
          <a:ext cx="0" cy="0"/>
          <a:chOff x="0" y="0"/>
          <a:chExt cx="0" cy="0"/>
        </a:xfrm>
      </p:grpSpPr>
      <p:grpSp>
        <p:nvGrpSpPr>
          <p:cNvPr id="484" name="GRID"/>
          <p:cNvGrpSpPr/>
          <p:nvPr/>
        </p:nvGrpSpPr>
        <p:grpSpPr>
          <a:xfrm>
            <a:off x="0" y="0"/>
            <a:ext cx="12191760" cy="6858000"/>
            <a:chOff x="0" y="0"/>
            <a:chExt cx="12191760" cy="6858000"/>
          </a:xfrm>
        </p:grpSpPr>
        <p:cxnSp>
          <p:nvCxnSpPr>
            <p:cNvPr id="485"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486"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487" name="Straight Connector 9"/>
            <p:cNvCxnSpPr/>
            <p:nvPr/>
          </p:nvCxnSpPr>
          <p:spPr>
            <a:xfrm>
              <a:off x="0" y="585000"/>
              <a:ext cx="12189240" cy="360"/>
            </a:xfrm>
            <a:prstGeom prst="straightConnector1">
              <a:avLst/>
            </a:prstGeom>
            <a:ln w="3175">
              <a:solidFill>
                <a:srgbClr val="df45d4"/>
              </a:solidFill>
              <a:round/>
            </a:ln>
          </p:spPr>
        </p:cxnSp>
        <p:cxnSp>
          <p:nvCxnSpPr>
            <p:cNvPr id="488" name="Straight Connector 10"/>
            <p:cNvCxnSpPr/>
            <p:nvPr/>
          </p:nvCxnSpPr>
          <p:spPr>
            <a:xfrm>
              <a:off x="0" y="6272640"/>
              <a:ext cx="12189240" cy="360"/>
            </a:xfrm>
            <a:prstGeom prst="straightConnector1">
              <a:avLst/>
            </a:prstGeom>
            <a:ln w="3175">
              <a:solidFill>
                <a:srgbClr val="df45d4"/>
              </a:solidFill>
              <a:round/>
            </a:ln>
          </p:spPr>
        </p:cxnSp>
        <p:cxnSp>
          <p:nvCxnSpPr>
            <p:cNvPr id="489"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490"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491"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492"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493"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494"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495" name="Straight Connector 17"/>
            <p:cNvCxnSpPr/>
            <p:nvPr/>
          </p:nvCxnSpPr>
          <p:spPr>
            <a:xfrm>
              <a:off x="585000" y="0"/>
              <a:ext cx="360" cy="6858360"/>
            </a:xfrm>
            <a:prstGeom prst="straightConnector1">
              <a:avLst/>
            </a:prstGeom>
            <a:ln w="3175">
              <a:solidFill>
                <a:srgbClr val="df45d4"/>
              </a:solidFill>
              <a:round/>
            </a:ln>
          </p:spPr>
        </p:cxnSp>
        <p:cxnSp>
          <p:nvCxnSpPr>
            <p:cNvPr id="496"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497"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498"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499"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500" name="Straight Connector 22"/>
            <p:cNvCxnSpPr/>
            <p:nvPr/>
          </p:nvCxnSpPr>
          <p:spPr>
            <a:xfrm>
              <a:off x="11606760" y="0"/>
              <a:ext cx="360" cy="6858360"/>
            </a:xfrm>
            <a:prstGeom prst="straightConnector1">
              <a:avLst/>
            </a:prstGeom>
            <a:ln w="3175">
              <a:solidFill>
                <a:srgbClr val="df45d4"/>
              </a:solidFill>
              <a:round/>
            </a:ln>
          </p:spPr>
        </p:cxnSp>
        <p:cxnSp>
          <p:nvCxnSpPr>
            <p:cNvPr id="501"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502"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503"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504"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505"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506"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507"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508"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509"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510"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511"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512"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513"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514"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515"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516"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517"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518"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519"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520"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521"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522" name="PlaceHolder 1"/>
          <p:cNvSpPr>
            <a:spLocks noGrp="1"/>
          </p:cNvSpPr>
          <p:nvPr>
            <p:ph type="title"/>
          </p:nvPr>
        </p:nvSpPr>
        <p:spPr>
          <a:xfrm>
            <a:off x="585360" y="296100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1a1a1a"/>
                </a:solidFill>
                <a:effectLst/>
                <a:uFillTx/>
                <a:latin typeface="Segoe UI Semibold"/>
              </a:rPr>
              <a:t>Demo title</a:t>
            </a:r>
            <a:endParaRPr b="0" lang="en-US" sz="3600" strike="noStrike" u="none">
              <a:solidFill>
                <a:schemeClr val="dk1"/>
              </a:solidFill>
              <a:effectLst/>
              <a:uFillTx/>
              <a:latin typeface="Segoe UI"/>
            </a:endParaRPr>
          </a:p>
        </p:txBody>
      </p:sp>
      <p:sp>
        <p:nvSpPr>
          <p:cNvPr id="523" name="PlaceHolder 2"/>
          <p:cNvSpPr>
            <a:spLocks noGrp="1"/>
          </p:cNvSpPr>
          <p:nvPr>
            <p:ph type="body"/>
          </p:nvPr>
        </p:nvSpPr>
        <p:spPr>
          <a:xfrm>
            <a:off x="594720" y="3631680"/>
            <a:ext cx="914364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a:t>
            </a:r>
            <a:endParaRPr b="0" lang="en-US" sz="2000" strike="noStrike" u="none">
              <a:solidFill>
                <a:schemeClr val="dk1"/>
              </a:solidFill>
              <a:effectLst/>
              <a:uFillTx/>
              <a:latin typeface="Segoe UI Semilight"/>
            </a:endParaRPr>
          </a:p>
        </p:txBody>
      </p:sp>
      <p:pic>
        <p:nvPicPr>
          <p:cNvPr id="524" name="Picture 11"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slide">
    <p:bg>
      <p:bgPr>
        <a:solidFill>
          <a:srgbClr val="ffffff"/>
        </a:solidFill>
      </p:bgPr>
    </p:bg>
    <p:spTree>
      <p:nvGrpSpPr>
        <p:cNvPr id="1" name=""/>
        <p:cNvGrpSpPr/>
        <p:nvPr/>
      </p:nvGrpSpPr>
      <p:grpSpPr>
        <a:xfrm>
          <a:off x="0" y="0"/>
          <a:ext cx="0" cy="0"/>
          <a:chOff x="0" y="0"/>
          <a:chExt cx="0" cy="0"/>
        </a:xfrm>
      </p:grpSpPr>
      <p:grpSp>
        <p:nvGrpSpPr>
          <p:cNvPr id="525" name="GRID"/>
          <p:cNvGrpSpPr/>
          <p:nvPr/>
        </p:nvGrpSpPr>
        <p:grpSpPr>
          <a:xfrm>
            <a:off x="0" y="0"/>
            <a:ext cx="12191760" cy="6858000"/>
            <a:chOff x="0" y="0"/>
            <a:chExt cx="12191760" cy="6858000"/>
          </a:xfrm>
        </p:grpSpPr>
        <p:cxnSp>
          <p:nvCxnSpPr>
            <p:cNvPr id="52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52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528" name="Straight Connector 9"/>
            <p:cNvCxnSpPr/>
            <p:nvPr/>
          </p:nvCxnSpPr>
          <p:spPr>
            <a:xfrm>
              <a:off x="0" y="585000"/>
              <a:ext cx="12189240" cy="360"/>
            </a:xfrm>
            <a:prstGeom prst="straightConnector1">
              <a:avLst/>
            </a:prstGeom>
            <a:ln w="3175">
              <a:solidFill>
                <a:srgbClr val="df45d4"/>
              </a:solidFill>
              <a:round/>
            </a:ln>
          </p:spPr>
        </p:cxnSp>
        <p:cxnSp>
          <p:nvCxnSpPr>
            <p:cNvPr id="529" name="Straight Connector 10"/>
            <p:cNvCxnSpPr/>
            <p:nvPr/>
          </p:nvCxnSpPr>
          <p:spPr>
            <a:xfrm>
              <a:off x="0" y="6272640"/>
              <a:ext cx="12189240" cy="360"/>
            </a:xfrm>
            <a:prstGeom prst="straightConnector1">
              <a:avLst/>
            </a:prstGeom>
            <a:ln w="3175">
              <a:solidFill>
                <a:srgbClr val="df45d4"/>
              </a:solidFill>
              <a:round/>
            </a:ln>
          </p:spPr>
        </p:cxnSp>
        <p:cxnSp>
          <p:nvCxnSpPr>
            <p:cNvPr id="53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53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53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53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53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53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536" name="Straight Connector 17"/>
            <p:cNvCxnSpPr/>
            <p:nvPr/>
          </p:nvCxnSpPr>
          <p:spPr>
            <a:xfrm>
              <a:off x="585000" y="0"/>
              <a:ext cx="360" cy="6858360"/>
            </a:xfrm>
            <a:prstGeom prst="straightConnector1">
              <a:avLst/>
            </a:prstGeom>
            <a:ln w="3175">
              <a:solidFill>
                <a:srgbClr val="df45d4"/>
              </a:solidFill>
              <a:round/>
            </a:ln>
          </p:spPr>
        </p:cxnSp>
        <p:cxnSp>
          <p:nvCxnSpPr>
            <p:cNvPr id="53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53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53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54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541" name="Straight Connector 22"/>
            <p:cNvCxnSpPr/>
            <p:nvPr/>
          </p:nvCxnSpPr>
          <p:spPr>
            <a:xfrm>
              <a:off x="11606760" y="0"/>
              <a:ext cx="360" cy="6858360"/>
            </a:xfrm>
            <a:prstGeom prst="straightConnector1">
              <a:avLst/>
            </a:prstGeom>
            <a:ln w="3175">
              <a:solidFill>
                <a:srgbClr val="df45d4"/>
              </a:solidFill>
              <a:round/>
            </a:ln>
          </p:spPr>
        </p:cxnSp>
        <p:cxnSp>
          <p:nvCxnSpPr>
            <p:cNvPr id="54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54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54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54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54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54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54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54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55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55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55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55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55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55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55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55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55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55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560"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561"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56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563"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000000"/>
                </a:solidFill>
                <a:effectLst/>
                <a:uFillTx/>
                <a:latin typeface="Segoe UI Semibold"/>
              </a:rPr>
              <a:t>Video</a:t>
            </a:r>
            <a:endParaRPr b="0" lang="en-US" sz="3600" strike="noStrike" u="none">
              <a:solidFill>
                <a:schemeClr val="dk1"/>
              </a:solidFill>
              <a:effectLst/>
              <a:uFillTx/>
              <a:latin typeface="Segoe UI"/>
            </a:endParaRPr>
          </a:p>
        </p:txBody>
      </p:sp>
      <p:pic>
        <p:nvPicPr>
          <p:cNvPr id="564" name="Picture 5"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Title">
    <p:bg>
      <p:bgPr>
        <a:solidFill>
          <a:srgbClr val="ffffff"/>
        </a:solidFill>
      </p:bgPr>
    </p:bg>
    <p:spTree>
      <p:nvGrpSpPr>
        <p:cNvPr id="1" name=""/>
        <p:cNvGrpSpPr/>
        <p:nvPr/>
      </p:nvGrpSpPr>
      <p:grpSpPr>
        <a:xfrm>
          <a:off x="0" y="0"/>
          <a:ext cx="0" cy="0"/>
          <a:chOff x="0" y="0"/>
          <a:chExt cx="0" cy="0"/>
        </a:xfrm>
      </p:grpSpPr>
      <p:grpSp>
        <p:nvGrpSpPr>
          <p:cNvPr id="565" name="GRID"/>
          <p:cNvGrpSpPr/>
          <p:nvPr/>
        </p:nvGrpSpPr>
        <p:grpSpPr>
          <a:xfrm>
            <a:off x="0" y="0"/>
            <a:ext cx="12191760" cy="6858000"/>
            <a:chOff x="0" y="0"/>
            <a:chExt cx="12191760" cy="6858000"/>
          </a:xfrm>
        </p:grpSpPr>
        <p:cxnSp>
          <p:nvCxnSpPr>
            <p:cNvPr id="56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56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568" name="Straight Connector 9"/>
            <p:cNvCxnSpPr/>
            <p:nvPr/>
          </p:nvCxnSpPr>
          <p:spPr>
            <a:xfrm>
              <a:off x="0" y="585000"/>
              <a:ext cx="12189240" cy="360"/>
            </a:xfrm>
            <a:prstGeom prst="straightConnector1">
              <a:avLst/>
            </a:prstGeom>
            <a:ln w="3175">
              <a:solidFill>
                <a:srgbClr val="df45d4"/>
              </a:solidFill>
              <a:round/>
            </a:ln>
          </p:spPr>
        </p:cxnSp>
        <p:cxnSp>
          <p:nvCxnSpPr>
            <p:cNvPr id="569" name="Straight Connector 10"/>
            <p:cNvCxnSpPr/>
            <p:nvPr/>
          </p:nvCxnSpPr>
          <p:spPr>
            <a:xfrm>
              <a:off x="0" y="6272640"/>
              <a:ext cx="12189240" cy="360"/>
            </a:xfrm>
            <a:prstGeom prst="straightConnector1">
              <a:avLst/>
            </a:prstGeom>
            <a:ln w="3175">
              <a:solidFill>
                <a:srgbClr val="df45d4"/>
              </a:solidFill>
              <a:round/>
            </a:ln>
          </p:spPr>
        </p:cxnSp>
        <p:cxnSp>
          <p:nvCxnSpPr>
            <p:cNvPr id="57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57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57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57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57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57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576" name="Straight Connector 17"/>
            <p:cNvCxnSpPr/>
            <p:nvPr/>
          </p:nvCxnSpPr>
          <p:spPr>
            <a:xfrm>
              <a:off x="585000" y="0"/>
              <a:ext cx="360" cy="6858360"/>
            </a:xfrm>
            <a:prstGeom prst="straightConnector1">
              <a:avLst/>
            </a:prstGeom>
            <a:ln w="3175">
              <a:solidFill>
                <a:srgbClr val="df45d4"/>
              </a:solidFill>
              <a:round/>
            </a:ln>
          </p:spPr>
        </p:cxnSp>
        <p:cxnSp>
          <p:nvCxnSpPr>
            <p:cNvPr id="57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57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57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58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581" name="Straight Connector 22"/>
            <p:cNvCxnSpPr/>
            <p:nvPr/>
          </p:nvCxnSpPr>
          <p:spPr>
            <a:xfrm>
              <a:off x="11606760" y="0"/>
              <a:ext cx="360" cy="6858360"/>
            </a:xfrm>
            <a:prstGeom prst="straightConnector1">
              <a:avLst/>
            </a:prstGeom>
            <a:ln w="3175">
              <a:solidFill>
                <a:srgbClr val="df45d4"/>
              </a:solidFill>
              <a:round/>
            </a:ln>
          </p:spPr>
        </p:cxnSp>
        <p:cxnSp>
          <p:nvCxnSpPr>
            <p:cNvPr id="58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58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58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58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58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58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58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58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59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59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59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59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59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59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59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59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59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59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600"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601"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60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603"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000000"/>
                </a:solidFill>
                <a:effectLst/>
                <a:uFillTx/>
                <a:latin typeface="Segoe UI Semibold"/>
              </a:rPr>
              <a:t>Section title</a:t>
            </a:r>
            <a:endParaRPr b="0" lang="en-US" sz="3600" strike="noStrike" u="none">
              <a:solidFill>
                <a:schemeClr val="dk1"/>
              </a:solidFill>
              <a:effectLst/>
              <a:uFillTx/>
              <a:latin typeface="Segoe UI"/>
            </a:endParaRPr>
          </a:p>
        </p:txBody>
      </p:sp>
      <p:pic>
        <p:nvPicPr>
          <p:cNvPr id="604" name="Picture 5" descr=""/>
          <p:cNvPicPr/>
          <p:nvPr/>
        </p:nvPicPr>
        <p:blipFill>
          <a:blip r:embed="rId3"/>
          <a:srcRect l="28" t="-2688" r="9556" b="6155"/>
          <a:stretch/>
        </p:blipFill>
        <p:spPr>
          <a:xfrm>
            <a:off x="0" y="2083320"/>
            <a:ext cx="12191760" cy="4774320"/>
          </a:xfrm>
          <a:prstGeom prst="rect">
            <a:avLst/>
          </a:prstGeom>
          <a:noFill/>
          <a:ln w="0">
            <a:noFill/>
          </a:ln>
        </p:spPr>
      </p:pic>
      <p:sp>
        <p:nvSpPr>
          <p:cNvPr id="60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trike="noStrike" u="none">
                <a:solidFill>
                  <a:schemeClr val="dk1"/>
                </a:solidFill>
                <a:effectLst/>
                <a:uFillTx/>
                <a:latin typeface="Segoe UI Semilight"/>
              </a:rPr>
              <a:t>Click to edit the outline text format</a:t>
            </a:r>
            <a:endParaRPr b="0" lang="en-US" sz="2800" strike="noStrike" u="none">
              <a:solidFill>
                <a:schemeClr val="dk1"/>
              </a:solidFill>
              <a:effectLst/>
              <a:uFillTx/>
              <a:latin typeface="Segoe UI Semilight"/>
            </a:endParaRPr>
          </a:p>
          <a:p>
            <a:pPr lvl="1" marL="864000" indent="-324000">
              <a:spcBef>
                <a:spcPts val="1134"/>
              </a:spcBef>
              <a:buClr>
                <a:srgbClr val="000000"/>
              </a:buClr>
              <a:buSzPct val="75000"/>
              <a:buFont typeface="Symbol" charset="2"/>
              <a:buChar char=""/>
            </a:pPr>
            <a:r>
              <a:rPr b="0" lang="en-US" sz="1600" strike="noStrike" u="none">
                <a:solidFill>
                  <a:schemeClr val="dk1"/>
                </a:solidFill>
                <a:effectLst/>
                <a:uFillTx/>
                <a:latin typeface="Segoe UI"/>
              </a:rPr>
              <a:t>Second Outline Level</a:t>
            </a:r>
            <a:endParaRPr b="0" lang="en-US" sz="1600" strike="noStrike" u="none">
              <a:solidFill>
                <a:schemeClr val="dk1"/>
              </a:solidFill>
              <a:effectLst/>
              <a:uFillTx/>
              <a:latin typeface="Segoe UI"/>
            </a:endParaRPr>
          </a:p>
          <a:p>
            <a:pPr lvl="2" marL="1296000" indent="-288000">
              <a:spcBef>
                <a:spcPts val="850"/>
              </a:spcBef>
              <a:buClr>
                <a:srgbClr val="000000"/>
              </a:buClr>
              <a:buSzPct val="45000"/>
              <a:buFont typeface="Wingdings" charset="2"/>
              <a:buChar char=""/>
            </a:pPr>
            <a:r>
              <a:rPr b="0" lang="en-US" sz="1400" strike="noStrike" u="none">
                <a:solidFill>
                  <a:schemeClr val="dk1"/>
                </a:solidFill>
                <a:effectLst/>
                <a:uFillTx/>
                <a:latin typeface="Segoe UI"/>
              </a:rPr>
              <a:t>Third Outline Level</a:t>
            </a:r>
            <a:endParaRPr b="0" lang="en-US" sz="1400" strike="noStrike" u="none">
              <a:solidFill>
                <a:schemeClr val="dk1"/>
              </a:solidFill>
              <a:effectLst/>
              <a:uFillTx/>
              <a:latin typeface="Segoe UI"/>
            </a:endParaRPr>
          </a:p>
          <a:p>
            <a:pPr lvl="3" marL="1728000" indent="-216000">
              <a:spcBef>
                <a:spcPts val="567"/>
              </a:spcBef>
              <a:buClr>
                <a:srgbClr val="000000"/>
              </a:buClr>
              <a:buSzPct val="75000"/>
              <a:buFont typeface="Symbol" charset="2"/>
              <a:buChar char=""/>
            </a:pPr>
            <a:r>
              <a:rPr b="0" lang="en-US" sz="1400" strike="noStrike" u="none">
                <a:solidFill>
                  <a:schemeClr val="dk1"/>
                </a:solidFill>
                <a:effectLst/>
                <a:uFillTx/>
                <a:latin typeface="Segoe UI"/>
              </a:rPr>
              <a:t>Fourth Outline Level</a:t>
            </a:r>
            <a:endParaRPr b="0" lang="en-US" sz="1400" strike="noStrike" u="none">
              <a:solidFill>
                <a:schemeClr val="dk1"/>
              </a:solidFill>
              <a:effectLst/>
              <a:uFillTx/>
              <a:latin typeface="Segoe UI"/>
            </a:endParaRPr>
          </a:p>
          <a:p>
            <a:pPr lvl="4" marL="2160000" indent="-216000">
              <a:spcBef>
                <a:spcPts val="283"/>
              </a:spcBef>
              <a:buClr>
                <a:srgbClr val="000000"/>
              </a:buClr>
              <a:buSzPct val="45000"/>
              <a:buFont typeface="Wingdings" charset="2"/>
              <a:buChar char=""/>
            </a:pPr>
            <a:r>
              <a:rPr b="0" lang="en-US" sz="2000" strike="noStrike" u="none">
                <a:solidFill>
                  <a:schemeClr val="dk1"/>
                </a:solidFill>
                <a:effectLst/>
                <a:uFillTx/>
                <a:latin typeface="Segoe UI"/>
              </a:rPr>
              <a:t>Fifth Outline Level</a:t>
            </a:r>
            <a:endParaRPr b="0" lang="en-US" sz="2000" strike="noStrike" u="none">
              <a:solidFill>
                <a:schemeClr val="dk1"/>
              </a:solidFill>
              <a:effectLst/>
              <a:uFillTx/>
              <a:latin typeface="Segoe UI"/>
            </a:endParaRPr>
          </a:p>
          <a:p>
            <a:pPr lvl="5" marL="2592000" indent="-216000">
              <a:spcBef>
                <a:spcPts val="283"/>
              </a:spcBef>
              <a:buClr>
                <a:srgbClr val="000000"/>
              </a:buClr>
              <a:buSzPct val="45000"/>
              <a:buFont typeface="Wingdings" charset="2"/>
              <a:buChar char=""/>
            </a:pPr>
            <a:r>
              <a:rPr b="0" lang="en-US" sz="2000" strike="noStrike" u="none">
                <a:solidFill>
                  <a:schemeClr val="dk1"/>
                </a:solidFill>
                <a:effectLst/>
                <a:uFillTx/>
                <a:latin typeface="Segoe UI"/>
              </a:rPr>
              <a:t>Sixth Outline Level</a:t>
            </a:r>
            <a:endParaRPr b="0" lang="en-US" sz="2000" strike="noStrike" u="none">
              <a:solidFill>
                <a:schemeClr val="dk1"/>
              </a:solidFill>
              <a:effectLst/>
              <a:uFillTx/>
              <a:latin typeface="Segoe UI"/>
            </a:endParaRPr>
          </a:p>
          <a:p>
            <a:pPr lvl="6" marL="3024000" indent="-216000">
              <a:spcBef>
                <a:spcPts val="283"/>
              </a:spcBef>
              <a:buClr>
                <a:srgbClr val="000000"/>
              </a:buClr>
              <a:buSzPct val="45000"/>
              <a:buFont typeface="Wingdings" charset="2"/>
              <a:buChar char=""/>
            </a:pPr>
            <a:r>
              <a:rPr b="0" lang="en-US" sz="2000" strike="noStrike" u="none">
                <a:solidFill>
                  <a:schemeClr val="dk1"/>
                </a:solidFill>
                <a:effectLst/>
                <a:uFillTx/>
                <a:latin typeface="Segoe UI"/>
              </a:rPr>
              <a:t>Seventh Outline Level</a:t>
            </a:r>
            <a:endParaRPr b="0" lang="en-US" sz="2000" strike="noStrike" u="none">
              <a:solidFill>
                <a:schemeClr val="dk1"/>
              </a:solidFill>
              <a:effectLst/>
              <a:uFillTx/>
              <a:latin typeface="Segoe U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mo slide_2">
    <p:bg>
      <p:bgPr>
        <a:solidFill>
          <a:srgbClr val="f2f2f2"/>
        </a:solidFill>
      </p:bgPr>
    </p:bg>
    <p:spTree>
      <p:nvGrpSpPr>
        <p:cNvPr id="1" name=""/>
        <p:cNvGrpSpPr/>
        <p:nvPr/>
      </p:nvGrpSpPr>
      <p:grpSpPr>
        <a:xfrm>
          <a:off x="0" y="0"/>
          <a:ext cx="0" cy="0"/>
          <a:chOff x="0" y="0"/>
          <a:chExt cx="0" cy="0"/>
        </a:xfrm>
      </p:grpSpPr>
      <p:grpSp>
        <p:nvGrpSpPr>
          <p:cNvPr id="606" name="GRID"/>
          <p:cNvGrpSpPr/>
          <p:nvPr/>
        </p:nvGrpSpPr>
        <p:grpSpPr>
          <a:xfrm>
            <a:off x="0" y="0"/>
            <a:ext cx="12191760" cy="6858000"/>
            <a:chOff x="0" y="0"/>
            <a:chExt cx="12191760" cy="6858000"/>
          </a:xfrm>
        </p:grpSpPr>
        <p:cxnSp>
          <p:nvCxnSpPr>
            <p:cNvPr id="60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60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609" name="Straight Connector 9"/>
            <p:cNvCxnSpPr/>
            <p:nvPr/>
          </p:nvCxnSpPr>
          <p:spPr>
            <a:xfrm>
              <a:off x="0" y="585000"/>
              <a:ext cx="12189240" cy="360"/>
            </a:xfrm>
            <a:prstGeom prst="straightConnector1">
              <a:avLst/>
            </a:prstGeom>
            <a:ln w="3175">
              <a:solidFill>
                <a:srgbClr val="df45d4"/>
              </a:solidFill>
              <a:round/>
            </a:ln>
          </p:spPr>
        </p:cxnSp>
        <p:cxnSp>
          <p:nvCxnSpPr>
            <p:cNvPr id="610" name="Straight Connector 10"/>
            <p:cNvCxnSpPr/>
            <p:nvPr/>
          </p:nvCxnSpPr>
          <p:spPr>
            <a:xfrm>
              <a:off x="0" y="6272640"/>
              <a:ext cx="12189240" cy="360"/>
            </a:xfrm>
            <a:prstGeom prst="straightConnector1">
              <a:avLst/>
            </a:prstGeom>
            <a:ln w="3175">
              <a:solidFill>
                <a:srgbClr val="df45d4"/>
              </a:solidFill>
              <a:round/>
            </a:ln>
          </p:spPr>
        </p:cxnSp>
        <p:cxnSp>
          <p:nvCxnSpPr>
            <p:cNvPr id="61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61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61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61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61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61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617" name="Straight Connector 17"/>
            <p:cNvCxnSpPr/>
            <p:nvPr/>
          </p:nvCxnSpPr>
          <p:spPr>
            <a:xfrm>
              <a:off x="585000" y="0"/>
              <a:ext cx="360" cy="6858360"/>
            </a:xfrm>
            <a:prstGeom prst="straightConnector1">
              <a:avLst/>
            </a:prstGeom>
            <a:ln w="3175">
              <a:solidFill>
                <a:srgbClr val="df45d4"/>
              </a:solidFill>
              <a:round/>
            </a:ln>
          </p:spPr>
        </p:cxnSp>
        <p:cxnSp>
          <p:nvCxnSpPr>
            <p:cNvPr id="61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61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62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62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622" name="Straight Connector 22"/>
            <p:cNvCxnSpPr/>
            <p:nvPr/>
          </p:nvCxnSpPr>
          <p:spPr>
            <a:xfrm>
              <a:off x="11606760" y="0"/>
              <a:ext cx="360" cy="6858360"/>
            </a:xfrm>
            <a:prstGeom prst="straightConnector1">
              <a:avLst/>
            </a:prstGeom>
            <a:ln w="3175">
              <a:solidFill>
                <a:srgbClr val="df45d4"/>
              </a:solidFill>
              <a:round/>
            </a:ln>
          </p:spPr>
        </p:cxnSp>
        <p:cxnSp>
          <p:nvCxnSpPr>
            <p:cNvPr id="62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62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62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62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62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62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62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63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63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63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63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63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63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63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63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63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63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64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641"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642"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64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644" name="PlaceHolder 1"/>
          <p:cNvSpPr>
            <a:spLocks noGrp="1"/>
          </p:cNvSpPr>
          <p:nvPr>
            <p:ph type="title"/>
          </p:nvPr>
        </p:nvSpPr>
        <p:spPr>
          <a:xfrm>
            <a:off x="585360" y="296100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1a1a1a"/>
                </a:solidFill>
                <a:effectLst/>
                <a:uFillTx/>
                <a:latin typeface="Segoe UI Semibold"/>
              </a:rPr>
              <a:t>Demo title</a:t>
            </a:r>
            <a:endParaRPr b="0" lang="en-US" sz="3600" strike="noStrike" u="none">
              <a:solidFill>
                <a:schemeClr val="lt1"/>
              </a:solidFill>
              <a:effectLst/>
              <a:uFillTx/>
              <a:latin typeface="Segoe UI"/>
            </a:endParaRPr>
          </a:p>
        </p:txBody>
      </p:sp>
      <p:sp>
        <p:nvSpPr>
          <p:cNvPr id="645" name="PlaceHolder 2"/>
          <p:cNvSpPr>
            <a:spLocks noGrp="1"/>
          </p:cNvSpPr>
          <p:nvPr>
            <p:ph type="body"/>
          </p:nvPr>
        </p:nvSpPr>
        <p:spPr>
          <a:xfrm>
            <a:off x="594720" y="3631680"/>
            <a:ext cx="914364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a:t>
            </a:r>
            <a:endParaRPr b="0" lang="en-US" sz="2000" strike="noStrike" u="none">
              <a:solidFill>
                <a:schemeClr val="lt1"/>
              </a:solidFill>
              <a:effectLst/>
              <a:uFillTx/>
              <a:latin typeface="Segoe UI Semilight"/>
            </a:endParaRPr>
          </a:p>
        </p:txBody>
      </p:sp>
      <p:pic>
        <p:nvPicPr>
          <p:cNvPr id="646" name="Picture 5"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Video slide_2">
    <p:bg>
      <p:bgPr>
        <a:solidFill>
          <a:srgbClr val="f2f2f2"/>
        </a:solidFill>
      </p:bgPr>
    </p:bg>
    <p:spTree>
      <p:nvGrpSpPr>
        <p:cNvPr id="1" name=""/>
        <p:cNvGrpSpPr/>
        <p:nvPr/>
      </p:nvGrpSpPr>
      <p:grpSpPr>
        <a:xfrm>
          <a:off x="0" y="0"/>
          <a:ext cx="0" cy="0"/>
          <a:chOff x="0" y="0"/>
          <a:chExt cx="0" cy="0"/>
        </a:xfrm>
      </p:grpSpPr>
      <p:grpSp>
        <p:nvGrpSpPr>
          <p:cNvPr id="647" name="GRID"/>
          <p:cNvGrpSpPr/>
          <p:nvPr/>
        </p:nvGrpSpPr>
        <p:grpSpPr>
          <a:xfrm>
            <a:off x="0" y="0"/>
            <a:ext cx="12191760" cy="6858000"/>
            <a:chOff x="0" y="0"/>
            <a:chExt cx="12191760" cy="6858000"/>
          </a:xfrm>
        </p:grpSpPr>
        <p:cxnSp>
          <p:nvCxnSpPr>
            <p:cNvPr id="648"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649"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650" name="Straight Connector 9"/>
            <p:cNvCxnSpPr/>
            <p:nvPr/>
          </p:nvCxnSpPr>
          <p:spPr>
            <a:xfrm>
              <a:off x="0" y="585000"/>
              <a:ext cx="12189240" cy="360"/>
            </a:xfrm>
            <a:prstGeom prst="straightConnector1">
              <a:avLst/>
            </a:prstGeom>
            <a:ln w="3175">
              <a:solidFill>
                <a:srgbClr val="df45d4"/>
              </a:solidFill>
              <a:round/>
            </a:ln>
          </p:spPr>
        </p:cxnSp>
        <p:cxnSp>
          <p:nvCxnSpPr>
            <p:cNvPr id="651" name="Straight Connector 10"/>
            <p:cNvCxnSpPr/>
            <p:nvPr/>
          </p:nvCxnSpPr>
          <p:spPr>
            <a:xfrm>
              <a:off x="0" y="6272640"/>
              <a:ext cx="12189240" cy="360"/>
            </a:xfrm>
            <a:prstGeom prst="straightConnector1">
              <a:avLst/>
            </a:prstGeom>
            <a:ln w="3175">
              <a:solidFill>
                <a:srgbClr val="df45d4"/>
              </a:solidFill>
              <a:round/>
            </a:ln>
          </p:spPr>
        </p:cxnSp>
        <p:cxnSp>
          <p:nvCxnSpPr>
            <p:cNvPr id="652"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653"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654"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655"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656"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657"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658" name="Straight Connector 17"/>
            <p:cNvCxnSpPr/>
            <p:nvPr/>
          </p:nvCxnSpPr>
          <p:spPr>
            <a:xfrm>
              <a:off x="585000" y="0"/>
              <a:ext cx="360" cy="6858360"/>
            </a:xfrm>
            <a:prstGeom prst="straightConnector1">
              <a:avLst/>
            </a:prstGeom>
            <a:ln w="3175">
              <a:solidFill>
                <a:srgbClr val="df45d4"/>
              </a:solidFill>
              <a:round/>
            </a:ln>
          </p:spPr>
        </p:cxnSp>
        <p:cxnSp>
          <p:nvCxnSpPr>
            <p:cNvPr id="659"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660"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661"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662"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663" name="Straight Connector 22"/>
            <p:cNvCxnSpPr/>
            <p:nvPr/>
          </p:nvCxnSpPr>
          <p:spPr>
            <a:xfrm>
              <a:off x="11606760" y="0"/>
              <a:ext cx="360" cy="6858360"/>
            </a:xfrm>
            <a:prstGeom prst="straightConnector1">
              <a:avLst/>
            </a:prstGeom>
            <a:ln w="3175">
              <a:solidFill>
                <a:srgbClr val="df45d4"/>
              </a:solidFill>
              <a:round/>
            </a:ln>
          </p:spPr>
        </p:cxnSp>
        <p:cxnSp>
          <p:nvCxnSpPr>
            <p:cNvPr id="664"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665"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666"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667"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668"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669"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670"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671"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672"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673"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674"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675"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676"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677"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678"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679"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680"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681"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682"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683"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68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685"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chemeClr val="dk1"/>
                </a:solidFill>
                <a:effectLst/>
                <a:uFillTx/>
                <a:latin typeface="Segoe UI Semibold"/>
              </a:rPr>
              <a:t>Video</a:t>
            </a:r>
            <a:endParaRPr b="0" lang="en-US" sz="3600" strike="noStrike" u="none">
              <a:solidFill>
                <a:schemeClr val="lt1"/>
              </a:solidFill>
              <a:effectLst/>
              <a:uFillTx/>
              <a:latin typeface="Segoe UI"/>
            </a:endParaRPr>
          </a:p>
        </p:txBody>
      </p:sp>
      <p:pic>
        <p:nvPicPr>
          <p:cNvPr id="686" name="Picture 3"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Title_2">
    <p:bg>
      <p:bgPr>
        <a:solidFill>
          <a:srgbClr val="f2f2f2"/>
        </a:solidFill>
      </p:bgPr>
    </p:bg>
    <p:spTree>
      <p:nvGrpSpPr>
        <p:cNvPr id="1" name=""/>
        <p:cNvGrpSpPr/>
        <p:nvPr/>
      </p:nvGrpSpPr>
      <p:grpSpPr>
        <a:xfrm>
          <a:off x="0" y="0"/>
          <a:ext cx="0" cy="0"/>
          <a:chOff x="0" y="0"/>
          <a:chExt cx="0" cy="0"/>
        </a:xfrm>
      </p:grpSpPr>
      <p:grpSp>
        <p:nvGrpSpPr>
          <p:cNvPr id="687" name="GRID"/>
          <p:cNvGrpSpPr/>
          <p:nvPr/>
        </p:nvGrpSpPr>
        <p:grpSpPr>
          <a:xfrm>
            <a:off x="0" y="0"/>
            <a:ext cx="12191760" cy="6858000"/>
            <a:chOff x="0" y="0"/>
            <a:chExt cx="12191760" cy="6858000"/>
          </a:xfrm>
        </p:grpSpPr>
        <p:cxnSp>
          <p:nvCxnSpPr>
            <p:cNvPr id="688"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689"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690" name="Straight Connector 9"/>
            <p:cNvCxnSpPr/>
            <p:nvPr/>
          </p:nvCxnSpPr>
          <p:spPr>
            <a:xfrm>
              <a:off x="0" y="585000"/>
              <a:ext cx="12189240" cy="360"/>
            </a:xfrm>
            <a:prstGeom prst="straightConnector1">
              <a:avLst/>
            </a:prstGeom>
            <a:ln w="3175">
              <a:solidFill>
                <a:srgbClr val="df45d4"/>
              </a:solidFill>
              <a:round/>
            </a:ln>
          </p:spPr>
        </p:cxnSp>
        <p:cxnSp>
          <p:nvCxnSpPr>
            <p:cNvPr id="691" name="Straight Connector 10"/>
            <p:cNvCxnSpPr/>
            <p:nvPr/>
          </p:nvCxnSpPr>
          <p:spPr>
            <a:xfrm>
              <a:off x="0" y="6272640"/>
              <a:ext cx="12189240" cy="360"/>
            </a:xfrm>
            <a:prstGeom prst="straightConnector1">
              <a:avLst/>
            </a:prstGeom>
            <a:ln w="3175">
              <a:solidFill>
                <a:srgbClr val="df45d4"/>
              </a:solidFill>
              <a:round/>
            </a:ln>
          </p:spPr>
        </p:cxnSp>
        <p:cxnSp>
          <p:nvCxnSpPr>
            <p:cNvPr id="692"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693"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694"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695"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696"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697"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698" name="Straight Connector 17"/>
            <p:cNvCxnSpPr/>
            <p:nvPr/>
          </p:nvCxnSpPr>
          <p:spPr>
            <a:xfrm>
              <a:off x="585000" y="0"/>
              <a:ext cx="360" cy="6858360"/>
            </a:xfrm>
            <a:prstGeom prst="straightConnector1">
              <a:avLst/>
            </a:prstGeom>
            <a:ln w="3175">
              <a:solidFill>
                <a:srgbClr val="df45d4"/>
              </a:solidFill>
              <a:round/>
            </a:ln>
          </p:spPr>
        </p:cxnSp>
        <p:cxnSp>
          <p:nvCxnSpPr>
            <p:cNvPr id="699"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700"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701"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702"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703" name="Straight Connector 22"/>
            <p:cNvCxnSpPr/>
            <p:nvPr/>
          </p:nvCxnSpPr>
          <p:spPr>
            <a:xfrm>
              <a:off x="11606760" y="0"/>
              <a:ext cx="360" cy="6858360"/>
            </a:xfrm>
            <a:prstGeom prst="straightConnector1">
              <a:avLst/>
            </a:prstGeom>
            <a:ln w="3175">
              <a:solidFill>
                <a:srgbClr val="df45d4"/>
              </a:solidFill>
              <a:round/>
            </a:ln>
          </p:spPr>
        </p:cxnSp>
        <p:cxnSp>
          <p:nvCxnSpPr>
            <p:cNvPr id="704"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705"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706"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707"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708"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709"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710"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711"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712"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713"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714"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715"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716"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717"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718"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719"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720"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721"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722"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723"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72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725"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chemeClr val="dk1"/>
                </a:solidFill>
                <a:effectLst/>
                <a:uFillTx/>
                <a:latin typeface="Segoe UI Semibold"/>
              </a:rPr>
              <a:t>Section title</a:t>
            </a:r>
            <a:endParaRPr b="0" lang="en-US" sz="3600" strike="noStrike" u="none">
              <a:solidFill>
                <a:schemeClr val="lt1"/>
              </a:solidFill>
              <a:effectLst/>
              <a:uFillTx/>
              <a:latin typeface="Segoe UI"/>
            </a:endParaRPr>
          </a:p>
        </p:txBody>
      </p:sp>
      <p:pic>
        <p:nvPicPr>
          <p:cNvPr id="726" name="Picture 4"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grpSp>
        <p:nvGrpSpPr>
          <p:cNvPr id="727" name="GRID"/>
          <p:cNvGrpSpPr/>
          <p:nvPr/>
        </p:nvGrpSpPr>
        <p:grpSpPr>
          <a:xfrm>
            <a:off x="0" y="0"/>
            <a:ext cx="12191760" cy="6858000"/>
            <a:chOff x="0" y="0"/>
            <a:chExt cx="12191760" cy="6858000"/>
          </a:xfrm>
        </p:grpSpPr>
        <p:cxnSp>
          <p:nvCxnSpPr>
            <p:cNvPr id="728"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729"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730" name="Straight Connector 9"/>
            <p:cNvCxnSpPr/>
            <p:nvPr/>
          </p:nvCxnSpPr>
          <p:spPr>
            <a:xfrm>
              <a:off x="0" y="585000"/>
              <a:ext cx="12189240" cy="360"/>
            </a:xfrm>
            <a:prstGeom prst="straightConnector1">
              <a:avLst/>
            </a:prstGeom>
            <a:ln w="3175">
              <a:solidFill>
                <a:srgbClr val="df45d4"/>
              </a:solidFill>
              <a:round/>
            </a:ln>
          </p:spPr>
        </p:cxnSp>
        <p:cxnSp>
          <p:nvCxnSpPr>
            <p:cNvPr id="731" name="Straight Connector 10"/>
            <p:cNvCxnSpPr/>
            <p:nvPr/>
          </p:nvCxnSpPr>
          <p:spPr>
            <a:xfrm>
              <a:off x="0" y="6272640"/>
              <a:ext cx="12189240" cy="360"/>
            </a:xfrm>
            <a:prstGeom prst="straightConnector1">
              <a:avLst/>
            </a:prstGeom>
            <a:ln w="3175">
              <a:solidFill>
                <a:srgbClr val="df45d4"/>
              </a:solidFill>
              <a:round/>
            </a:ln>
          </p:spPr>
        </p:cxnSp>
        <p:cxnSp>
          <p:nvCxnSpPr>
            <p:cNvPr id="732"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733"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734"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735"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736"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737"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738" name="Straight Connector 17"/>
            <p:cNvCxnSpPr/>
            <p:nvPr/>
          </p:nvCxnSpPr>
          <p:spPr>
            <a:xfrm>
              <a:off x="585000" y="0"/>
              <a:ext cx="360" cy="6858360"/>
            </a:xfrm>
            <a:prstGeom prst="straightConnector1">
              <a:avLst/>
            </a:prstGeom>
            <a:ln w="3175">
              <a:solidFill>
                <a:srgbClr val="df45d4"/>
              </a:solidFill>
              <a:round/>
            </a:ln>
          </p:spPr>
        </p:cxnSp>
        <p:cxnSp>
          <p:nvCxnSpPr>
            <p:cNvPr id="739"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740"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741"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742"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743" name="Straight Connector 22"/>
            <p:cNvCxnSpPr/>
            <p:nvPr/>
          </p:nvCxnSpPr>
          <p:spPr>
            <a:xfrm>
              <a:off x="11606760" y="0"/>
              <a:ext cx="360" cy="6858360"/>
            </a:xfrm>
            <a:prstGeom prst="straightConnector1">
              <a:avLst/>
            </a:prstGeom>
            <a:ln w="3175">
              <a:solidFill>
                <a:srgbClr val="df45d4"/>
              </a:solidFill>
              <a:round/>
            </a:ln>
          </p:spPr>
        </p:cxnSp>
        <p:cxnSp>
          <p:nvCxnSpPr>
            <p:cNvPr id="744"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745"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746"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747"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748"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749"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750"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751"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752"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753"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754"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755"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756"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757"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758"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759"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760"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761"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762"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763"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76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nd Content">
    <p:bg>
      <p:bgPr>
        <a:solidFill>
          <a:srgbClr val="ffffff"/>
        </a:solidFill>
      </p:bgPr>
    </p:bg>
    <p:spTree>
      <p:nvGrpSpPr>
        <p:cNvPr id="1" name=""/>
        <p:cNvGrpSpPr/>
        <p:nvPr/>
      </p:nvGrpSpPr>
      <p:grpSpPr>
        <a:xfrm>
          <a:off x="0" y="0"/>
          <a:ext cx="0" cy="0"/>
          <a:chOff x="0" y="0"/>
          <a:chExt cx="0" cy="0"/>
        </a:xfrm>
      </p:grpSpPr>
      <p:grpSp>
        <p:nvGrpSpPr>
          <p:cNvPr id="41" name="GRID"/>
          <p:cNvGrpSpPr/>
          <p:nvPr/>
        </p:nvGrpSpPr>
        <p:grpSpPr>
          <a:xfrm>
            <a:off x="0" y="0"/>
            <a:ext cx="12191760" cy="6858000"/>
            <a:chOff x="0" y="0"/>
            <a:chExt cx="12191760" cy="6858000"/>
          </a:xfrm>
        </p:grpSpPr>
        <p:cxnSp>
          <p:nvCxnSpPr>
            <p:cNvPr id="42"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43"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44" name="Straight Connector 9"/>
            <p:cNvCxnSpPr/>
            <p:nvPr/>
          </p:nvCxnSpPr>
          <p:spPr>
            <a:xfrm>
              <a:off x="0" y="585000"/>
              <a:ext cx="12189240" cy="360"/>
            </a:xfrm>
            <a:prstGeom prst="straightConnector1">
              <a:avLst/>
            </a:prstGeom>
            <a:ln w="3175">
              <a:solidFill>
                <a:srgbClr val="df45d4"/>
              </a:solidFill>
              <a:round/>
            </a:ln>
          </p:spPr>
        </p:cxnSp>
        <p:cxnSp>
          <p:nvCxnSpPr>
            <p:cNvPr id="45" name="Straight Connector 10"/>
            <p:cNvCxnSpPr/>
            <p:nvPr/>
          </p:nvCxnSpPr>
          <p:spPr>
            <a:xfrm>
              <a:off x="0" y="6272640"/>
              <a:ext cx="12189240" cy="360"/>
            </a:xfrm>
            <a:prstGeom prst="straightConnector1">
              <a:avLst/>
            </a:prstGeom>
            <a:ln w="3175">
              <a:solidFill>
                <a:srgbClr val="df45d4"/>
              </a:solidFill>
              <a:round/>
            </a:ln>
          </p:spPr>
        </p:cxnSp>
        <p:cxnSp>
          <p:nvCxnSpPr>
            <p:cNvPr id="46"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47"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48"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49"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50"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51"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52" name="Straight Connector 17"/>
            <p:cNvCxnSpPr/>
            <p:nvPr/>
          </p:nvCxnSpPr>
          <p:spPr>
            <a:xfrm>
              <a:off x="585000" y="0"/>
              <a:ext cx="360" cy="6858360"/>
            </a:xfrm>
            <a:prstGeom prst="straightConnector1">
              <a:avLst/>
            </a:prstGeom>
            <a:ln w="3175">
              <a:solidFill>
                <a:srgbClr val="df45d4"/>
              </a:solidFill>
              <a:round/>
            </a:ln>
          </p:spPr>
        </p:cxnSp>
        <p:cxnSp>
          <p:nvCxnSpPr>
            <p:cNvPr id="53"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54"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55"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56"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57" name="Straight Connector 22"/>
            <p:cNvCxnSpPr/>
            <p:nvPr/>
          </p:nvCxnSpPr>
          <p:spPr>
            <a:xfrm>
              <a:off x="11606760" y="0"/>
              <a:ext cx="360" cy="6858360"/>
            </a:xfrm>
            <a:prstGeom prst="straightConnector1">
              <a:avLst/>
            </a:prstGeom>
            <a:ln w="3175">
              <a:solidFill>
                <a:srgbClr val="df45d4"/>
              </a:solidFill>
              <a:round/>
            </a:ln>
          </p:spPr>
        </p:cxnSp>
        <p:cxnSp>
          <p:nvCxnSpPr>
            <p:cNvPr id="58"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59"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60"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61"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62"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63"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64"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65"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66"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67"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68"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69"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70"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71"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72"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73"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74"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75"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76"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77"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7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79"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80" name="PlaceHolder 2"/>
          <p:cNvSpPr>
            <a:spLocks noGrp="1"/>
          </p:cNvSpPr>
          <p:nvPr>
            <p:ph type="body"/>
          </p:nvPr>
        </p:nvSpPr>
        <p:spPr>
          <a:xfrm>
            <a:off x="584280" y="1435320"/>
            <a:ext cx="11018160" cy="2307960"/>
          </a:xfrm>
          <a:prstGeom prst="rect">
            <a:avLst/>
          </a:prstGeom>
          <a:noFill/>
          <a:ln w="0">
            <a:noFill/>
          </a:ln>
        </p:spPr>
        <p:txBody>
          <a:bodyPr lIns="0" rIns="0" tIns="0" bIns="0" anchor="t">
            <a:noAutofit/>
          </a:bodyPr>
          <a:p>
            <a:pPr marL="228600" indent="-228600" defTabSz="932760">
              <a:lnSpc>
                <a:spcPct val="100000"/>
              </a:lnSpc>
              <a:spcBef>
                <a:spcPts val="561"/>
              </a:spcBef>
              <a:buClr>
                <a:srgbClr val="000000"/>
              </a:buClr>
              <a:buSzPct val="90000"/>
              <a:buFont typeface="Wingdings" charset="2"/>
              <a:buChar char=""/>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lvl="1" marL="457200" indent="-228600" defTabSz="932760">
              <a:lnSpc>
                <a:spcPct val="100000"/>
              </a:lnSpc>
              <a:spcBef>
                <a:spcPts val="400"/>
              </a:spcBef>
              <a:buClr>
                <a:srgbClr val="000000"/>
              </a:buClr>
              <a:buSzPct val="90000"/>
              <a:buFont typeface="Wingdings" charset="2"/>
              <a:buChar char=""/>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a:endParaRPr>
          </a:p>
          <a:p>
            <a:pPr lvl="2" marL="657360" indent="-200160" defTabSz="932760">
              <a:lnSpc>
                <a:spcPct val="100000"/>
              </a:lnSpc>
              <a:spcBef>
                <a:spcPts val="320"/>
              </a:spcBef>
              <a:buClr>
                <a:srgbClr val="000000"/>
              </a:buClr>
              <a:buSzPct val="90000"/>
              <a:buFont typeface="Wingdings" charset="2"/>
              <a:buChar char=""/>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a:endParaRPr>
          </a:p>
          <a:p>
            <a:pPr lvl="3" marL="843120" indent="-18108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a:endParaRPr>
          </a:p>
          <a:p>
            <a:pPr lvl="4" marL="1023840" indent="-16812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a:endParaRPr>
          </a:p>
        </p:txBody>
      </p:sp>
      <p:pic>
        <p:nvPicPr>
          <p:cNvPr id="81" name="Picture 3" descr=""/>
          <p:cNvPicPr/>
          <p:nvPr/>
        </p:nvPicPr>
        <p:blipFill>
          <a:blip r:embed="rId3"/>
          <a:stretch/>
        </p:blipFill>
        <p:spPr>
          <a:xfrm>
            <a:off x="0" y="6017400"/>
            <a:ext cx="12191760" cy="257760"/>
          </a:xfrm>
          <a:prstGeom prst="rect">
            <a:avLst/>
          </a:prstGeom>
          <a:noFill/>
          <a:ln w="0">
            <a:noFill/>
          </a:ln>
        </p:spPr>
      </p:pic>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2">
    <p:bg>
      <p:bgPr>
        <a:solidFill>
          <a:srgbClr val="2f2f2f"/>
        </a:solidFill>
      </p:bgPr>
    </p:bg>
    <p:spTree>
      <p:nvGrpSpPr>
        <p:cNvPr id="1" name=""/>
        <p:cNvGrpSpPr/>
        <p:nvPr/>
      </p:nvGrpSpPr>
      <p:grpSpPr>
        <a:xfrm>
          <a:off x="0" y="0"/>
          <a:ext cx="0" cy="0"/>
          <a:chOff x="0" y="0"/>
          <a:chExt cx="0" cy="0"/>
        </a:xfrm>
      </p:grpSpPr>
      <p:grpSp>
        <p:nvGrpSpPr>
          <p:cNvPr id="765" name="GRID"/>
          <p:cNvGrpSpPr/>
          <p:nvPr/>
        </p:nvGrpSpPr>
        <p:grpSpPr>
          <a:xfrm>
            <a:off x="0" y="0"/>
            <a:ext cx="12191760" cy="6858000"/>
            <a:chOff x="0" y="0"/>
            <a:chExt cx="12191760" cy="6858000"/>
          </a:xfrm>
        </p:grpSpPr>
        <p:cxnSp>
          <p:nvCxnSpPr>
            <p:cNvPr id="76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76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768" name="Straight Connector 9"/>
            <p:cNvCxnSpPr/>
            <p:nvPr/>
          </p:nvCxnSpPr>
          <p:spPr>
            <a:xfrm>
              <a:off x="0" y="585000"/>
              <a:ext cx="12189240" cy="360"/>
            </a:xfrm>
            <a:prstGeom prst="straightConnector1">
              <a:avLst/>
            </a:prstGeom>
            <a:ln w="3175">
              <a:solidFill>
                <a:srgbClr val="df45d4"/>
              </a:solidFill>
              <a:round/>
            </a:ln>
          </p:spPr>
        </p:cxnSp>
        <p:cxnSp>
          <p:nvCxnSpPr>
            <p:cNvPr id="769" name="Straight Connector 10"/>
            <p:cNvCxnSpPr/>
            <p:nvPr/>
          </p:nvCxnSpPr>
          <p:spPr>
            <a:xfrm>
              <a:off x="0" y="6272640"/>
              <a:ext cx="12189240" cy="360"/>
            </a:xfrm>
            <a:prstGeom prst="straightConnector1">
              <a:avLst/>
            </a:prstGeom>
            <a:ln w="3175">
              <a:solidFill>
                <a:srgbClr val="df45d4"/>
              </a:solidFill>
              <a:round/>
            </a:ln>
          </p:spPr>
        </p:cxnSp>
        <p:cxnSp>
          <p:nvCxnSpPr>
            <p:cNvPr id="77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77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77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77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77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77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776" name="Straight Connector 17"/>
            <p:cNvCxnSpPr/>
            <p:nvPr/>
          </p:nvCxnSpPr>
          <p:spPr>
            <a:xfrm>
              <a:off x="585000" y="0"/>
              <a:ext cx="360" cy="6858360"/>
            </a:xfrm>
            <a:prstGeom prst="straightConnector1">
              <a:avLst/>
            </a:prstGeom>
            <a:ln w="3175">
              <a:solidFill>
                <a:srgbClr val="df45d4"/>
              </a:solidFill>
              <a:round/>
            </a:ln>
          </p:spPr>
        </p:cxnSp>
        <p:cxnSp>
          <p:nvCxnSpPr>
            <p:cNvPr id="77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77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77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78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781" name="Straight Connector 22"/>
            <p:cNvCxnSpPr/>
            <p:nvPr/>
          </p:nvCxnSpPr>
          <p:spPr>
            <a:xfrm>
              <a:off x="11606760" y="0"/>
              <a:ext cx="360" cy="6858360"/>
            </a:xfrm>
            <a:prstGeom prst="straightConnector1">
              <a:avLst/>
            </a:prstGeom>
            <a:ln w="3175">
              <a:solidFill>
                <a:srgbClr val="df45d4"/>
              </a:solidFill>
              <a:round/>
            </a:ln>
          </p:spPr>
        </p:cxnSp>
        <p:cxnSp>
          <p:nvCxnSpPr>
            <p:cNvPr id="78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78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78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78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78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78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78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78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79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79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79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79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79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79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79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79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79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79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800"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801"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80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veloper Code Layout">
    <p:bg>
      <p:bgPr>
        <a:solidFill>
          <a:srgbClr val="ffffff"/>
        </a:solidFill>
      </p:bgPr>
    </p:bg>
    <p:spTree>
      <p:nvGrpSpPr>
        <p:cNvPr id="1" name=""/>
        <p:cNvGrpSpPr/>
        <p:nvPr/>
      </p:nvGrpSpPr>
      <p:grpSpPr>
        <a:xfrm>
          <a:off x="0" y="0"/>
          <a:ext cx="0" cy="0"/>
          <a:chOff x="0" y="0"/>
          <a:chExt cx="0" cy="0"/>
        </a:xfrm>
      </p:grpSpPr>
      <p:grpSp>
        <p:nvGrpSpPr>
          <p:cNvPr id="803" name="GRID"/>
          <p:cNvGrpSpPr/>
          <p:nvPr/>
        </p:nvGrpSpPr>
        <p:grpSpPr>
          <a:xfrm>
            <a:off x="0" y="0"/>
            <a:ext cx="12191760" cy="6858000"/>
            <a:chOff x="0" y="0"/>
            <a:chExt cx="12191760" cy="6858000"/>
          </a:xfrm>
        </p:grpSpPr>
        <p:cxnSp>
          <p:nvCxnSpPr>
            <p:cNvPr id="80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80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806" name="Straight Connector 9"/>
            <p:cNvCxnSpPr/>
            <p:nvPr/>
          </p:nvCxnSpPr>
          <p:spPr>
            <a:xfrm>
              <a:off x="0" y="585000"/>
              <a:ext cx="12189240" cy="360"/>
            </a:xfrm>
            <a:prstGeom prst="straightConnector1">
              <a:avLst/>
            </a:prstGeom>
            <a:ln w="3175">
              <a:solidFill>
                <a:srgbClr val="df45d4"/>
              </a:solidFill>
              <a:round/>
            </a:ln>
          </p:spPr>
        </p:cxnSp>
        <p:cxnSp>
          <p:nvCxnSpPr>
            <p:cNvPr id="807" name="Straight Connector 10"/>
            <p:cNvCxnSpPr/>
            <p:nvPr/>
          </p:nvCxnSpPr>
          <p:spPr>
            <a:xfrm>
              <a:off x="0" y="6272640"/>
              <a:ext cx="12189240" cy="360"/>
            </a:xfrm>
            <a:prstGeom prst="straightConnector1">
              <a:avLst/>
            </a:prstGeom>
            <a:ln w="3175">
              <a:solidFill>
                <a:srgbClr val="df45d4"/>
              </a:solidFill>
              <a:round/>
            </a:ln>
          </p:spPr>
        </p:cxnSp>
        <p:cxnSp>
          <p:nvCxnSpPr>
            <p:cNvPr id="80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80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81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81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81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81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814" name="Straight Connector 17"/>
            <p:cNvCxnSpPr/>
            <p:nvPr/>
          </p:nvCxnSpPr>
          <p:spPr>
            <a:xfrm>
              <a:off x="585000" y="0"/>
              <a:ext cx="360" cy="6858360"/>
            </a:xfrm>
            <a:prstGeom prst="straightConnector1">
              <a:avLst/>
            </a:prstGeom>
            <a:ln w="3175">
              <a:solidFill>
                <a:srgbClr val="df45d4"/>
              </a:solidFill>
              <a:round/>
            </a:ln>
          </p:spPr>
        </p:cxnSp>
        <p:cxnSp>
          <p:nvCxnSpPr>
            <p:cNvPr id="81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81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81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81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819" name="Straight Connector 22"/>
            <p:cNvCxnSpPr/>
            <p:nvPr/>
          </p:nvCxnSpPr>
          <p:spPr>
            <a:xfrm>
              <a:off x="11606760" y="0"/>
              <a:ext cx="360" cy="6858360"/>
            </a:xfrm>
            <a:prstGeom prst="straightConnector1">
              <a:avLst/>
            </a:prstGeom>
            <a:ln w="3175">
              <a:solidFill>
                <a:srgbClr val="df45d4"/>
              </a:solidFill>
              <a:round/>
            </a:ln>
          </p:spPr>
        </p:cxnSp>
        <p:cxnSp>
          <p:nvCxnSpPr>
            <p:cNvPr id="82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82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82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82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82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82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82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82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82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82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83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83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83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83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83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83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83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83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838"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839"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84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84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Software code slide</a:t>
            </a:r>
            <a:endParaRPr b="0" lang="en-US" sz="3600" strike="noStrike" u="none">
              <a:solidFill>
                <a:schemeClr val="dk1"/>
              </a:solidFill>
              <a:effectLst/>
              <a:uFillTx/>
              <a:latin typeface="Segoe UI"/>
            </a:endParaRPr>
          </a:p>
        </p:txBody>
      </p:sp>
      <p:sp>
        <p:nvSpPr>
          <p:cNvPr id="842" name="PlaceHolder 2"/>
          <p:cNvSpPr>
            <a:spLocks noGrp="1"/>
          </p:cNvSpPr>
          <p:nvPr>
            <p:ph type="body"/>
          </p:nvPr>
        </p:nvSpPr>
        <p:spPr>
          <a:xfrm>
            <a:off x="588240" y="1436760"/>
            <a:ext cx="11018160" cy="190800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000000"/>
                </a:solidFill>
                <a:effectLst/>
                <a:uFillTx/>
                <a:latin typeface="Consolas"/>
              </a:rPr>
              <a:t>Click to edit Master text styles</a:t>
            </a:r>
            <a:endParaRPr b="0" lang="en-US" sz="2800" strike="noStrike" u="none">
              <a:solidFill>
                <a:schemeClr val="dk1"/>
              </a:solidFill>
              <a:effectLst/>
              <a:uFillTx/>
              <a:latin typeface="Segoe UI Semilight"/>
            </a:endParaRPr>
          </a:p>
          <a:p>
            <a:pPr marL="346680" indent="0" defTabSz="932760">
              <a:lnSpc>
                <a:spcPct val="100000"/>
              </a:lnSpc>
              <a:spcBef>
                <a:spcPts val="479"/>
              </a:spcBef>
              <a:buNone/>
              <a:tabLst>
                <a:tab algn="l" pos="0"/>
              </a:tabLst>
            </a:pPr>
            <a:r>
              <a:rPr b="0" lang="en-US" sz="2400" strike="noStrike" u="none">
                <a:solidFill>
                  <a:srgbClr val="000000"/>
                </a:solidFill>
                <a:effectLst/>
                <a:uFillTx/>
                <a:latin typeface="Consolas"/>
              </a:rPr>
              <a:t>Second level</a:t>
            </a:r>
            <a:endParaRPr b="0" lang="en-US" sz="2400" strike="noStrike" u="none">
              <a:solidFill>
                <a:schemeClr val="dk1"/>
              </a:solidFill>
              <a:effectLst/>
              <a:uFillTx/>
              <a:latin typeface="Segoe UI Semilight"/>
            </a:endParaRPr>
          </a:p>
          <a:p>
            <a:pPr marL="584640" indent="0" defTabSz="932760">
              <a:lnSpc>
                <a:spcPct val="100000"/>
              </a:lnSpc>
              <a:spcBef>
                <a:spcPts val="400"/>
              </a:spcBef>
              <a:buNone/>
              <a:tabLst>
                <a:tab algn="l" pos="0"/>
              </a:tabLst>
            </a:pPr>
            <a:r>
              <a:rPr b="0" lang="en-US" sz="2000" strike="noStrike" u="none">
                <a:solidFill>
                  <a:srgbClr val="000000"/>
                </a:solidFill>
                <a:effectLst/>
                <a:uFillTx/>
                <a:latin typeface="Consolas"/>
              </a:rPr>
              <a:t>Third level</a:t>
            </a:r>
            <a:endParaRPr b="0" lang="en-US" sz="2000" strike="noStrike" u="none">
              <a:solidFill>
                <a:schemeClr val="dk1"/>
              </a:solidFill>
              <a:effectLst/>
              <a:uFillTx/>
              <a:latin typeface="Segoe UI Semilight"/>
            </a:endParaRPr>
          </a:p>
          <a:p>
            <a:pPr marL="814680" indent="0" defTabSz="932760">
              <a:lnSpc>
                <a:spcPct val="100000"/>
              </a:lnSpc>
              <a:spcBef>
                <a:spcPts val="360"/>
              </a:spcBef>
              <a:buNone/>
              <a:tabLst>
                <a:tab algn="l" pos="0"/>
              </a:tabLst>
            </a:pPr>
            <a:r>
              <a:rPr b="0" lang="en-US" sz="1800" strike="noStrike" u="none">
                <a:solidFill>
                  <a:srgbClr val="000000"/>
                </a:solidFill>
                <a:effectLst/>
                <a:uFillTx/>
                <a:latin typeface="Consolas"/>
              </a:rPr>
              <a:t>Fourth level</a:t>
            </a:r>
            <a:endParaRPr b="0" lang="en-US" sz="1800" strike="noStrike" u="none">
              <a:solidFill>
                <a:schemeClr val="dk1"/>
              </a:solidFill>
              <a:effectLst/>
              <a:uFillTx/>
              <a:latin typeface="Segoe UI Semilight"/>
            </a:endParaRPr>
          </a:p>
          <a:p>
            <a:pPr marL="1050840" indent="0" defTabSz="932760">
              <a:lnSpc>
                <a:spcPct val="100000"/>
              </a:lnSpc>
              <a:spcBef>
                <a:spcPts val="360"/>
              </a:spcBef>
              <a:buNone/>
              <a:tabLst>
                <a:tab algn="l" pos="0"/>
              </a:tabLst>
            </a:pPr>
            <a:r>
              <a:rPr b="0" lang="en-US" sz="1800" strike="noStrike" u="none">
                <a:solidFill>
                  <a:srgbClr val="000000"/>
                </a:solidFill>
                <a:effectLst/>
                <a:uFillTx/>
                <a:latin typeface="Consolas"/>
              </a:rPr>
              <a:t>Fifth level</a:t>
            </a:r>
            <a:endParaRPr b="0" lang="en-US" sz="1800" strike="noStrike" u="none">
              <a:solidFill>
                <a:schemeClr val="dk1"/>
              </a:solidFill>
              <a:effectLst/>
              <a:uFillTx/>
              <a:latin typeface="Segoe UI Semi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losing logo slide_1">
    <p:bg>
      <p:bgPr>
        <a:solidFill>
          <a:srgbClr val="ffffff"/>
        </a:solidFill>
      </p:bgPr>
    </p:bg>
    <p:spTree>
      <p:nvGrpSpPr>
        <p:cNvPr id="1" name=""/>
        <p:cNvGrpSpPr/>
        <p:nvPr/>
      </p:nvGrpSpPr>
      <p:grpSpPr>
        <a:xfrm>
          <a:off x="0" y="0"/>
          <a:ext cx="0" cy="0"/>
          <a:chOff x="0" y="0"/>
          <a:chExt cx="0" cy="0"/>
        </a:xfrm>
      </p:grpSpPr>
      <p:grpSp>
        <p:nvGrpSpPr>
          <p:cNvPr id="843" name="GRID"/>
          <p:cNvGrpSpPr/>
          <p:nvPr/>
        </p:nvGrpSpPr>
        <p:grpSpPr>
          <a:xfrm>
            <a:off x="0" y="0"/>
            <a:ext cx="12191760" cy="6858000"/>
            <a:chOff x="0" y="0"/>
            <a:chExt cx="12191760" cy="6858000"/>
          </a:xfrm>
        </p:grpSpPr>
        <p:cxnSp>
          <p:nvCxnSpPr>
            <p:cNvPr id="84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84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846" name="Straight Connector 9"/>
            <p:cNvCxnSpPr/>
            <p:nvPr/>
          </p:nvCxnSpPr>
          <p:spPr>
            <a:xfrm>
              <a:off x="0" y="585000"/>
              <a:ext cx="12189240" cy="360"/>
            </a:xfrm>
            <a:prstGeom prst="straightConnector1">
              <a:avLst/>
            </a:prstGeom>
            <a:ln w="3175">
              <a:solidFill>
                <a:srgbClr val="df45d4"/>
              </a:solidFill>
              <a:round/>
            </a:ln>
          </p:spPr>
        </p:cxnSp>
        <p:cxnSp>
          <p:nvCxnSpPr>
            <p:cNvPr id="847" name="Straight Connector 10"/>
            <p:cNvCxnSpPr/>
            <p:nvPr/>
          </p:nvCxnSpPr>
          <p:spPr>
            <a:xfrm>
              <a:off x="0" y="6272640"/>
              <a:ext cx="12189240" cy="360"/>
            </a:xfrm>
            <a:prstGeom prst="straightConnector1">
              <a:avLst/>
            </a:prstGeom>
            <a:ln w="3175">
              <a:solidFill>
                <a:srgbClr val="df45d4"/>
              </a:solidFill>
              <a:round/>
            </a:ln>
          </p:spPr>
        </p:cxnSp>
        <p:cxnSp>
          <p:nvCxnSpPr>
            <p:cNvPr id="84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84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85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85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85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85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854" name="Straight Connector 17"/>
            <p:cNvCxnSpPr/>
            <p:nvPr/>
          </p:nvCxnSpPr>
          <p:spPr>
            <a:xfrm>
              <a:off x="585000" y="0"/>
              <a:ext cx="360" cy="6858360"/>
            </a:xfrm>
            <a:prstGeom prst="straightConnector1">
              <a:avLst/>
            </a:prstGeom>
            <a:ln w="3175">
              <a:solidFill>
                <a:srgbClr val="df45d4"/>
              </a:solidFill>
              <a:round/>
            </a:ln>
          </p:spPr>
        </p:cxnSp>
        <p:cxnSp>
          <p:nvCxnSpPr>
            <p:cNvPr id="85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85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85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85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859" name="Straight Connector 22"/>
            <p:cNvCxnSpPr/>
            <p:nvPr/>
          </p:nvCxnSpPr>
          <p:spPr>
            <a:xfrm>
              <a:off x="11606760" y="0"/>
              <a:ext cx="360" cy="6858360"/>
            </a:xfrm>
            <a:prstGeom prst="straightConnector1">
              <a:avLst/>
            </a:prstGeom>
            <a:ln w="3175">
              <a:solidFill>
                <a:srgbClr val="df45d4"/>
              </a:solidFill>
              <a:round/>
            </a:ln>
          </p:spPr>
        </p:cxnSp>
        <p:cxnSp>
          <p:nvCxnSpPr>
            <p:cNvPr id="86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86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86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86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86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86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86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86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86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86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87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87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87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87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87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87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87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87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878"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879"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88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881" name="Picture 6" descr="A picture containing meter&#10;&#10;Description automatically generated"/>
          <p:cNvPicPr/>
          <p:nvPr/>
        </p:nvPicPr>
        <p:blipFill>
          <a:blip r:embed="rId3"/>
          <a:srcRect l="25163" t="-6475" r="8597" b="10239"/>
          <a:stretch/>
        </p:blipFill>
        <p:spPr>
          <a:xfrm>
            <a:off x="0" y="361080"/>
            <a:ext cx="12191760" cy="6496560"/>
          </a:xfrm>
          <a:prstGeom prst="rect">
            <a:avLst/>
          </a:prstGeom>
          <a:noFill/>
          <a:ln w="0">
            <a:noFill/>
          </a:ln>
        </p:spPr>
      </p:pic>
      <p:sp>
        <p:nvSpPr>
          <p:cNvPr id="882"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000000"/>
                </a:solidFill>
                <a:effectLst/>
                <a:uFillTx/>
                <a:latin typeface="Segoe UI Semibold"/>
              </a:rPr>
              <a:t>Click to add copy</a:t>
            </a:r>
            <a:endParaRPr b="0" lang="en-US" sz="3600" strike="noStrike" u="none">
              <a:solidFill>
                <a:schemeClr val="dk1"/>
              </a:solidFill>
              <a:effectLst/>
              <a:uFillTx/>
              <a:latin typeface="Segoe U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Walkin 3">
    <p:bg>
      <p:bgPr>
        <a:solidFill>
          <a:schemeClr val="lt1"/>
        </a:solidFill>
      </p:bgPr>
    </p:bg>
    <p:spTree>
      <p:nvGrpSpPr>
        <p:cNvPr id="1" name=""/>
        <p:cNvGrpSpPr/>
        <p:nvPr/>
      </p:nvGrpSpPr>
      <p:grpSpPr>
        <a:xfrm>
          <a:off x="0" y="0"/>
          <a:ext cx="0" cy="0"/>
          <a:chOff x="0" y="0"/>
          <a:chExt cx="0" cy="0"/>
        </a:xfrm>
      </p:grpSpPr>
      <p:grpSp>
        <p:nvGrpSpPr>
          <p:cNvPr id="883" name="GRID"/>
          <p:cNvGrpSpPr/>
          <p:nvPr/>
        </p:nvGrpSpPr>
        <p:grpSpPr>
          <a:xfrm>
            <a:off x="0" y="0"/>
            <a:ext cx="12191760" cy="6858000"/>
            <a:chOff x="0" y="0"/>
            <a:chExt cx="12191760" cy="6858000"/>
          </a:xfrm>
        </p:grpSpPr>
        <p:cxnSp>
          <p:nvCxnSpPr>
            <p:cNvPr id="88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88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886" name="Straight Connector 9"/>
            <p:cNvCxnSpPr/>
            <p:nvPr/>
          </p:nvCxnSpPr>
          <p:spPr>
            <a:xfrm>
              <a:off x="0" y="585000"/>
              <a:ext cx="12189240" cy="360"/>
            </a:xfrm>
            <a:prstGeom prst="straightConnector1">
              <a:avLst/>
            </a:prstGeom>
            <a:ln w="3175">
              <a:solidFill>
                <a:srgbClr val="df45d4"/>
              </a:solidFill>
              <a:round/>
            </a:ln>
          </p:spPr>
        </p:cxnSp>
        <p:cxnSp>
          <p:nvCxnSpPr>
            <p:cNvPr id="887" name="Straight Connector 10"/>
            <p:cNvCxnSpPr/>
            <p:nvPr/>
          </p:nvCxnSpPr>
          <p:spPr>
            <a:xfrm>
              <a:off x="0" y="6272640"/>
              <a:ext cx="12189240" cy="360"/>
            </a:xfrm>
            <a:prstGeom prst="straightConnector1">
              <a:avLst/>
            </a:prstGeom>
            <a:ln w="3175">
              <a:solidFill>
                <a:srgbClr val="df45d4"/>
              </a:solidFill>
              <a:round/>
            </a:ln>
          </p:spPr>
        </p:cxnSp>
        <p:cxnSp>
          <p:nvCxnSpPr>
            <p:cNvPr id="88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88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89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89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89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89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894" name="Straight Connector 17"/>
            <p:cNvCxnSpPr/>
            <p:nvPr/>
          </p:nvCxnSpPr>
          <p:spPr>
            <a:xfrm>
              <a:off x="585000" y="0"/>
              <a:ext cx="360" cy="6858360"/>
            </a:xfrm>
            <a:prstGeom prst="straightConnector1">
              <a:avLst/>
            </a:prstGeom>
            <a:ln w="3175">
              <a:solidFill>
                <a:srgbClr val="df45d4"/>
              </a:solidFill>
              <a:round/>
            </a:ln>
          </p:spPr>
        </p:cxnSp>
        <p:cxnSp>
          <p:nvCxnSpPr>
            <p:cNvPr id="89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89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89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89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899" name="Straight Connector 22"/>
            <p:cNvCxnSpPr/>
            <p:nvPr/>
          </p:nvCxnSpPr>
          <p:spPr>
            <a:xfrm>
              <a:off x="11606760" y="0"/>
              <a:ext cx="360" cy="6858360"/>
            </a:xfrm>
            <a:prstGeom prst="straightConnector1">
              <a:avLst/>
            </a:prstGeom>
            <a:ln w="3175">
              <a:solidFill>
                <a:srgbClr val="df45d4"/>
              </a:solidFill>
              <a:round/>
            </a:ln>
          </p:spPr>
        </p:cxnSp>
        <p:cxnSp>
          <p:nvCxnSpPr>
            <p:cNvPr id="90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90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90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90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90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90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90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90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90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90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91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91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91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91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91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91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91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91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918"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919"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92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921" name="Picture 9" descr=""/>
          <p:cNvPicPr/>
          <p:nvPr/>
        </p:nvPicPr>
        <p:blipFill>
          <a:blip r:embed="rId3"/>
          <a:stretch/>
        </p:blipFill>
        <p:spPr>
          <a:xfrm>
            <a:off x="0" y="6017400"/>
            <a:ext cx="12191760" cy="257760"/>
          </a:xfrm>
          <a:prstGeom prst="rect">
            <a:avLst/>
          </a:prstGeom>
          <a:noFill/>
          <a:ln w="0">
            <a:noFill/>
          </a:ln>
        </p:spPr>
      </p:pic>
      <p:sp>
        <p:nvSpPr>
          <p:cNvPr id="922"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rgbClr val="1a1a1a"/>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923"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924" name="Picture 6" descr="A picture containing food, drawing, plate&#10;&#10;Description automatically generated"/>
          <p:cNvPicPr/>
          <p:nvPr/>
        </p:nvPicPr>
        <p:blipFill>
          <a:blip r:embed="rId4"/>
          <a:stretch/>
        </p:blipFill>
        <p:spPr>
          <a:xfrm>
            <a:off x="587520" y="595800"/>
            <a:ext cx="2132640" cy="402120"/>
          </a:xfrm>
          <a:prstGeom prst="rect">
            <a:avLst/>
          </a:prstGeom>
          <a:noFill/>
          <a:ln w="0">
            <a:noFill/>
          </a:ln>
        </p:spPr>
      </p:pic>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losing logo slide_2">
    <p:bg>
      <p:bgPr>
        <a:solidFill>
          <a:srgbClr val="e6e6e6"/>
        </a:solidFill>
      </p:bgPr>
    </p:bg>
    <p:spTree>
      <p:nvGrpSpPr>
        <p:cNvPr id="1" name=""/>
        <p:cNvGrpSpPr/>
        <p:nvPr/>
      </p:nvGrpSpPr>
      <p:grpSpPr>
        <a:xfrm>
          <a:off x="0" y="0"/>
          <a:ext cx="0" cy="0"/>
          <a:chOff x="0" y="0"/>
          <a:chExt cx="0" cy="0"/>
        </a:xfrm>
      </p:grpSpPr>
      <p:grpSp>
        <p:nvGrpSpPr>
          <p:cNvPr id="925" name="GRID"/>
          <p:cNvGrpSpPr/>
          <p:nvPr/>
        </p:nvGrpSpPr>
        <p:grpSpPr>
          <a:xfrm>
            <a:off x="0" y="0"/>
            <a:ext cx="12191760" cy="6858000"/>
            <a:chOff x="0" y="0"/>
            <a:chExt cx="12191760" cy="6858000"/>
          </a:xfrm>
        </p:grpSpPr>
        <p:cxnSp>
          <p:nvCxnSpPr>
            <p:cNvPr id="92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92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928" name="Straight Connector 9"/>
            <p:cNvCxnSpPr/>
            <p:nvPr/>
          </p:nvCxnSpPr>
          <p:spPr>
            <a:xfrm>
              <a:off x="0" y="585000"/>
              <a:ext cx="12189240" cy="360"/>
            </a:xfrm>
            <a:prstGeom prst="straightConnector1">
              <a:avLst/>
            </a:prstGeom>
            <a:ln w="3175">
              <a:solidFill>
                <a:srgbClr val="df45d4"/>
              </a:solidFill>
              <a:round/>
            </a:ln>
          </p:spPr>
        </p:cxnSp>
        <p:cxnSp>
          <p:nvCxnSpPr>
            <p:cNvPr id="929" name="Straight Connector 10"/>
            <p:cNvCxnSpPr/>
            <p:nvPr/>
          </p:nvCxnSpPr>
          <p:spPr>
            <a:xfrm>
              <a:off x="0" y="6272640"/>
              <a:ext cx="12189240" cy="360"/>
            </a:xfrm>
            <a:prstGeom prst="straightConnector1">
              <a:avLst/>
            </a:prstGeom>
            <a:ln w="3175">
              <a:solidFill>
                <a:srgbClr val="df45d4"/>
              </a:solidFill>
              <a:round/>
            </a:ln>
          </p:spPr>
        </p:cxnSp>
        <p:cxnSp>
          <p:nvCxnSpPr>
            <p:cNvPr id="93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93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93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93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93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93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936" name="Straight Connector 17"/>
            <p:cNvCxnSpPr/>
            <p:nvPr/>
          </p:nvCxnSpPr>
          <p:spPr>
            <a:xfrm>
              <a:off x="585000" y="0"/>
              <a:ext cx="360" cy="6858360"/>
            </a:xfrm>
            <a:prstGeom prst="straightConnector1">
              <a:avLst/>
            </a:prstGeom>
            <a:ln w="3175">
              <a:solidFill>
                <a:srgbClr val="df45d4"/>
              </a:solidFill>
              <a:round/>
            </a:ln>
          </p:spPr>
        </p:cxnSp>
        <p:cxnSp>
          <p:nvCxnSpPr>
            <p:cNvPr id="93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93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93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94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941" name="Straight Connector 22"/>
            <p:cNvCxnSpPr/>
            <p:nvPr/>
          </p:nvCxnSpPr>
          <p:spPr>
            <a:xfrm>
              <a:off x="11606760" y="0"/>
              <a:ext cx="360" cy="6858360"/>
            </a:xfrm>
            <a:prstGeom prst="straightConnector1">
              <a:avLst/>
            </a:prstGeom>
            <a:ln w="3175">
              <a:solidFill>
                <a:srgbClr val="df45d4"/>
              </a:solidFill>
              <a:round/>
            </a:ln>
          </p:spPr>
        </p:cxnSp>
        <p:cxnSp>
          <p:nvCxnSpPr>
            <p:cNvPr id="94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94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94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94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94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94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94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94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95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95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95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95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95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95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95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95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95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95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960"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961"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96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963" name="Picture 6" descr="A picture containing meter&#10;&#10;Description automatically generated"/>
          <p:cNvPicPr/>
          <p:nvPr/>
        </p:nvPicPr>
        <p:blipFill>
          <a:blip r:embed="rId3"/>
          <a:srcRect l="25163" t="-6475" r="8597" b="10239"/>
          <a:stretch/>
        </p:blipFill>
        <p:spPr>
          <a:xfrm>
            <a:off x="0" y="361080"/>
            <a:ext cx="12191760" cy="6496560"/>
          </a:xfrm>
          <a:prstGeom prst="rect">
            <a:avLst/>
          </a:prstGeom>
          <a:noFill/>
          <a:ln w="0">
            <a:noFill/>
          </a:ln>
        </p:spPr>
      </p:pic>
      <p:pic>
        <p:nvPicPr>
          <p:cNvPr id="964" name="Picture 4"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losing logo slide_3">
    <p:bg>
      <p:bgPr>
        <a:solidFill>
          <a:srgbClr val="f2f2f2"/>
        </a:solidFill>
      </p:bgPr>
    </p:bg>
    <p:spTree>
      <p:nvGrpSpPr>
        <p:cNvPr id="1" name=""/>
        <p:cNvGrpSpPr/>
        <p:nvPr/>
      </p:nvGrpSpPr>
      <p:grpSpPr>
        <a:xfrm>
          <a:off x="0" y="0"/>
          <a:ext cx="0" cy="0"/>
          <a:chOff x="0" y="0"/>
          <a:chExt cx="0" cy="0"/>
        </a:xfrm>
      </p:grpSpPr>
      <p:grpSp>
        <p:nvGrpSpPr>
          <p:cNvPr id="965" name="GRID"/>
          <p:cNvGrpSpPr/>
          <p:nvPr/>
        </p:nvGrpSpPr>
        <p:grpSpPr>
          <a:xfrm>
            <a:off x="0" y="0"/>
            <a:ext cx="12191760" cy="6858000"/>
            <a:chOff x="0" y="0"/>
            <a:chExt cx="12191760" cy="6858000"/>
          </a:xfrm>
        </p:grpSpPr>
        <p:cxnSp>
          <p:nvCxnSpPr>
            <p:cNvPr id="96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96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968" name="Straight Connector 9"/>
            <p:cNvCxnSpPr/>
            <p:nvPr/>
          </p:nvCxnSpPr>
          <p:spPr>
            <a:xfrm>
              <a:off x="0" y="585000"/>
              <a:ext cx="12189240" cy="360"/>
            </a:xfrm>
            <a:prstGeom prst="straightConnector1">
              <a:avLst/>
            </a:prstGeom>
            <a:ln w="3175">
              <a:solidFill>
                <a:srgbClr val="df45d4"/>
              </a:solidFill>
              <a:round/>
            </a:ln>
          </p:spPr>
        </p:cxnSp>
        <p:cxnSp>
          <p:nvCxnSpPr>
            <p:cNvPr id="969" name="Straight Connector 10"/>
            <p:cNvCxnSpPr/>
            <p:nvPr/>
          </p:nvCxnSpPr>
          <p:spPr>
            <a:xfrm>
              <a:off x="0" y="6272640"/>
              <a:ext cx="12189240" cy="360"/>
            </a:xfrm>
            <a:prstGeom prst="straightConnector1">
              <a:avLst/>
            </a:prstGeom>
            <a:ln w="3175">
              <a:solidFill>
                <a:srgbClr val="df45d4"/>
              </a:solidFill>
              <a:round/>
            </a:ln>
          </p:spPr>
        </p:cxnSp>
        <p:cxnSp>
          <p:nvCxnSpPr>
            <p:cNvPr id="97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97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97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97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97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97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976" name="Straight Connector 17"/>
            <p:cNvCxnSpPr/>
            <p:nvPr/>
          </p:nvCxnSpPr>
          <p:spPr>
            <a:xfrm>
              <a:off x="585000" y="0"/>
              <a:ext cx="360" cy="6858360"/>
            </a:xfrm>
            <a:prstGeom prst="straightConnector1">
              <a:avLst/>
            </a:prstGeom>
            <a:ln w="3175">
              <a:solidFill>
                <a:srgbClr val="df45d4"/>
              </a:solidFill>
              <a:round/>
            </a:ln>
          </p:spPr>
        </p:cxnSp>
        <p:cxnSp>
          <p:nvCxnSpPr>
            <p:cNvPr id="97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97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97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98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981" name="Straight Connector 22"/>
            <p:cNvCxnSpPr/>
            <p:nvPr/>
          </p:nvCxnSpPr>
          <p:spPr>
            <a:xfrm>
              <a:off x="11606760" y="0"/>
              <a:ext cx="360" cy="6858360"/>
            </a:xfrm>
            <a:prstGeom prst="straightConnector1">
              <a:avLst/>
            </a:prstGeom>
            <a:ln w="3175">
              <a:solidFill>
                <a:srgbClr val="df45d4"/>
              </a:solidFill>
              <a:round/>
            </a:ln>
          </p:spPr>
        </p:cxnSp>
        <p:cxnSp>
          <p:nvCxnSpPr>
            <p:cNvPr id="98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98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98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98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98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98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98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98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99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99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99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99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99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99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99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99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99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99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000"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001"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00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1003" name="Picture 9" descr="A picture containing meter&#10;&#10;Description automatically generated"/>
          <p:cNvPicPr/>
          <p:nvPr/>
        </p:nvPicPr>
        <p:blipFill>
          <a:blip r:embed="rId3"/>
          <a:srcRect l="25163" t="-6475" r="8597" b="10239"/>
          <a:stretch/>
        </p:blipFill>
        <p:spPr>
          <a:xfrm>
            <a:off x="533520" y="729360"/>
            <a:ext cx="12191760" cy="6496560"/>
          </a:xfrm>
          <a:prstGeom prst="rect">
            <a:avLst/>
          </a:prstGeom>
          <a:noFill/>
          <a:ln w="0">
            <a:noFill/>
          </a:ln>
        </p:spPr>
      </p:pic>
      <p:pic>
        <p:nvPicPr>
          <p:cNvPr id="1004" name="Picture 4" descr="A picture containing food, drawing, plate&#10;&#10;Description automatically generated"/>
          <p:cNvPicPr/>
          <p:nvPr/>
        </p:nvPicPr>
        <p:blipFill>
          <a:blip r:embed="rId4"/>
          <a:stretch/>
        </p:blipFill>
        <p:spPr>
          <a:xfrm>
            <a:off x="587520" y="595800"/>
            <a:ext cx="2132640" cy="402120"/>
          </a:xfrm>
          <a:prstGeom prst="rect">
            <a:avLst/>
          </a:prstGeom>
          <a:noFill/>
          <a:ln w="0">
            <a:noFill/>
          </a:ln>
        </p:spPr>
      </p:pic>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ck Notes slide Layout">
    <p:bg>
      <p:bgPr>
        <a:solidFill>
          <a:srgbClr val="000000"/>
        </a:solidFill>
      </p:bgPr>
    </p:bg>
    <p:spTree>
      <p:nvGrpSpPr>
        <p:cNvPr id="1" name=""/>
        <p:cNvGrpSpPr/>
        <p:nvPr/>
      </p:nvGrpSpPr>
      <p:grpSpPr>
        <a:xfrm>
          <a:off x="0" y="0"/>
          <a:ext cx="0" cy="0"/>
          <a:chOff x="0" y="0"/>
          <a:chExt cx="0" cy="0"/>
        </a:xfrm>
      </p:grpSpPr>
      <p:grpSp>
        <p:nvGrpSpPr>
          <p:cNvPr id="1005" name="GRID"/>
          <p:cNvGrpSpPr/>
          <p:nvPr/>
        </p:nvGrpSpPr>
        <p:grpSpPr>
          <a:xfrm>
            <a:off x="0" y="0"/>
            <a:ext cx="12191760" cy="6858000"/>
            <a:chOff x="0" y="0"/>
            <a:chExt cx="12191760" cy="6858000"/>
          </a:xfrm>
        </p:grpSpPr>
        <p:cxnSp>
          <p:nvCxnSpPr>
            <p:cNvPr id="100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00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008" name="Straight Connector 9"/>
            <p:cNvCxnSpPr/>
            <p:nvPr/>
          </p:nvCxnSpPr>
          <p:spPr>
            <a:xfrm>
              <a:off x="0" y="585000"/>
              <a:ext cx="12189240" cy="360"/>
            </a:xfrm>
            <a:prstGeom prst="straightConnector1">
              <a:avLst/>
            </a:prstGeom>
            <a:ln w="3175">
              <a:solidFill>
                <a:srgbClr val="df45d4"/>
              </a:solidFill>
              <a:round/>
            </a:ln>
          </p:spPr>
        </p:cxnSp>
        <p:cxnSp>
          <p:nvCxnSpPr>
            <p:cNvPr id="1009" name="Straight Connector 10"/>
            <p:cNvCxnSpPr/>
            <p:nvPr/>
          </p:nvCxnSpPr>
          <p:spPr>
            <a:xfrm>
              <a:off x="0" y="6272640"/>
              <a:ext cx="12189240" cy="360"/>
            </a:xfrm>
            <a:prstGeom prst="straightConnector1">
              <a:avLst/>
            </a:prstGeom>
            <a:ln w="3175">
              <a:solidFill>
                <a:srgbClr val="df45d4"/>
              </a:solidFill>
              <a:round/>
            </a:ln>
          </p:spPr>
        </p:cxnSp>
        <p:cxnSp>
          <p:nvCxnSpPr>
            <p:cNvPr id="101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01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01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01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01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01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016" name="Straight Connector 17"/>
            <p:cNvCxnSpPr/>
            <p:nvPr/>
          </p:nvCxnSpPr>
          <p:spPr>
            <a:xfrm>
              <a:off x="585000" y="0"/>
              <a:ext cx="360" cy="6858360"/>
            </a:xfrm>
            <a:prstGeom prst="straightConnector1">
              <a:avLst/>
            </a:prstGeom>
            <a:ln w="3175">
              <a:solidFill>
                <a:srgbClr val="df45d4"/>
              </a:solidFill>
              <a:round/>
            </a:ln>
          </p:spPr>
        </p:cxnSp>
        <p:cxnSp>
          <p:nvCxnSpPr>
            <p:cNvPr id="101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01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01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02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021" name="Straight Connector 22"/>
            <p:cNvCxnSpPr/>
            <p:nvPr/>
          </p:nvCxnSpPr>
          <p:spPr>
            <a:xfrm>
              <a:off x="11606760" y="0"/>
              <a:ext cx="360" cy="6858360"/>
            </a:xfrm>
            <a:prstGeom prst="straightConnector1">
              <a:avLst/>
            </a:prstGeom>
            <a:ln w="3175">
              <a:solidFill>
                <a:srgbClr val="df45d4"/>
              </a:solidFill>
              <a:round/>
            </a:ln>
          </p:spPr>
        </p:cxnSp>
        <p:cxnSp>
          <p:nvCxnSpPr>
            <p:cNvPr id="102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02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02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02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02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02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02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02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03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03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03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03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03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03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03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03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03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03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040"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041"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04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043"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a:ea typeface="Segoe UI"/>
              </a:rPr>
              <a:t>Click to edit Master title style</a:t>
            </a:r>
            <a:endParaRPr b="0" lang="en-US" sz="3600" strike="noStrike" u="none">
              <a:solidFill>
                <a:schemeClr val="lt1"/>
              </a:solidFill>
              <a:effectLst/>
              <a:uFillTx/>
              <a:latin typeface="Segoe UI"/>
            </a:endParaRPr>
          </a:p>
        </p:txBody>
      </p:sp>
      <p:sp>
        <p:nvSpPr>
          <p:cNvPr id="1044" name="PlaceHolder 2"/>
          <p:cNvSpPr>
            <a:spLocks noGrp="1"/>
          </p:cNvSpPr>
          <p:nvPr>
            <p:ph type="body"/>
          </p:nvPr>
        </p:nvSpPr>
        <p:spPr>
          <a:xfrm>
            <a:off x="584280" y="1436760"/>
            <a:ext cx="11018520" cy="4272840"/>
          </a:xfrm>
          <a:prstGeom prst="rect">
            <a:avLst/>
          </a:prstGeom>
          <a:noFill/>
          <a:ln w="0">
            <a:noFill/>
          </a:ln>
        </p:spPr>
        <p:txBody>
          <a:bodyPr lIns="0" rIns="0" tIns="0" bIns="0" anchor="t">
            <a:spAutoFit/>
          </a:bodyPr>
          <a:p>
            <a:pPr marL="228600" indent="-228600" defTabSz="932760">
              <a:lnSpc>
                <a:spcPct val="100000"/>
              </a:lnSpc>
              <a:spcBef>
                <a:spcPts val="720"/>
              </a:spcBef>
              <a:buClr>
                <a:srgbClr val="ffffff"/>
              </a:buClr>
              <a:buSzPct val="90000"/>
              <a:buFont typeface="Wingdings" charset="2"/>
              <a:buChar char=""/>
            </a:pPr>
            <a:r>
              <a:rPr b="0" lang="en-US" sz="3600" strike="noStrike" u="none">
                <a:solidFill>
                  <a:srgbClr val="ffffff"/>
                </a:solidFill>
                <a:effectLst/>
                <a:uFillTx/>
                <a:latin typeface="Segoe UI"/>
              </a:rPr>
              <a:t>Click to edit Master text styles</a:t>
            </a:r>
            <a:endParaRPr b="0" lang="en-US" sz="3600" strike="noStrike" u="none">
              <a:solidFill>
                <a:schemeClr val="lt1"/>
              </a:solidFill>
              <a:effectLst/>
              <a:uFillTx/>
              <a:latin typeface="Segoe UI Semilight"/>
            </a:endParaRPr>
          </a:p>
          <a:p>
            <a:pPr lvl="1" marL="457200" indent="-228600" defTabSz="932760">
              <a:lnSpc>
                <a:spcPct val="100000"/>
              </a:lnSpc>
              <a:spcBef>
                <a:spcPts val="561"/>
              </a:spcBef>
              <a:buClr>
                <a:srgbClr val="ffffff"/>
              </a:buClr>
              <a:buSzPct val="90000"/>
              <a:buFont typeface="Wingdings" charset="2"/>
              <a:buChar char=""/>
            </a:pPr>
            <a:r>
              <a:rPr b="0" lang="en-US" sz="2800" strike="noStrike" u="none">
                <a:solidFill>
                  <a:srgbClr val="ffffff"/>
                </a:solidFill>
                <a:effectLst/>
                <a:uFillTx/>
                <a:latin typeface="Segoe UI"/>
              </a:rPr>
              <a:t>Second level</a:t>
            </a:r>
            <a:endParaRPr b="0" lang="en-US" sz="2800" strike="noStrike" u="none">
              <a:solidFill>
                <a:schemeClr val="lt1"/>
              </a:solidFill>
              <a:effectLst/>
              <a:uFillTx/>
              <a:latin typeface="Segoe UI"/>
            </a:endParaRPr>
          </a:p>
          <a:p>
            <a:pPr lvl="2" marL="657360" indent="-200160" defTabSz="932760">
              <a:lnSpc>
                <a:spcPct val="100000"/>
              </a:lnSpc>
              <a:spcBef>
                <a:spcPts val="479"/>
              </a:spcBef>
              <a:buClr>
                <a:srgbClr val="ffffff"/>
              </a:buClr>
              <a:buSzPct val="90000"/>
              <a:buFont typeface="Wingdings" charset="2"/>
              <a:buChar char=""/>
            </a:pPr>
            <a:r>
              <a:rPr b="0" lang="en-US" sz="2400" strike="noStrike" u="none">
                <a:solidFill>
                  <a:srgbClr val="ffffff"/>
                </a:solidFill>
                <a:effectLst/>
                <a:uFillTx/>
                <a:latin typeface="Segoe UI"/>
              </a:rPr>
              <a:t>Third level</a:t>
            </a:r>
            <a:endParaRPr b="0" lang="en-US" sz="2400" strike="noStrike" u="none">
              <a:solidFill>
                <a:schemeClr val="lt1"/>
              </a:solidFill>
              <a:effectLst/>
              <a:uFillTx/>
              <a:latin typeface="Segoe UI"/>
            </a:endParaRPr>
          </a:p>
          <a:p>
            <a:pPr lvl="3" marL="843120" indent="-18108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Fourth level</a:t>
            </a:r>
            <a:endParaRPr b="0" lang="en-US" sz="2000" strike="noStrike" u="none">
              <a:solidFill>
                <a:schemeClr val="lt1"/>
              </a:solidFill>
              <a:effectLst/>
              <a:uFillTx/>
              <a:latin typeface="Segoe UI"/>
            </a:endParaRPr>
          </a:p>
          <a:p>
            <a:pPr lvl="4" marL="1023840" indent="-168120" defTabSz="932760">
              <a:lnSpc>
                <a:spcPct val="100000"/>
              </a:lnSpc>
              <a:spcBef>
                <a:spcPts val="360"/>
              </a:spcBef>
              <a:buClr>
                <a:srgbClr val="ffffff"/>
              </a:buClr>
              <a:buSzPct val="90000"/>
              <a:buFont typeface="Wingdings" charset="2"/>
              <a:buChar char=""/>
            </a:pPr>
            <a:r>
              <a:rPr b="0" lang="en-US" sz="1800" strike="noStrike" u="none">
                <a:solidFill>
                  <a:srgbClr val="ffffff"/>
                </a:solidFill>
                <a:effectLst/>
                <a:uFillTx/>
                <a:latin typeface="Segoe UI"/>
              </a:rPr>
              <a:t>Fifth level</a:t>
            </a:r>
            <a:endParaRPr b="0" lang="en-US" sz="1800" strike="noStrike" u="none">
              <a:solidFill>
                <a:schemeClr val="lt1"/>
              </a:solidFill>
              <a:effectLst/>
              <a:uFillTx/>
              <a:latin typeface="Segoe UI"/>
            </a:endParaRPr>
          </a:p>
        </p:txBody>
      </p:sp>
      <p:sp>
        <p:nvSpPr>
          <p:cNvPr id="1045" name="PlaceHolder 3"/>
          <p:cNvSpPr>
            <a:spLocks noGrp="1"/>
          </p:cNvSpPr>
          <p:nvPr>
            <p:ph type="body"/>
          </p:nvPr>
        </p:nvSpPr>
        <p:spPr>
          <a:xfrm>
            <a:off x="0" y="6269040"/>
            <a:ext cx="12191760" cy="588600"/>
          </a:xfrm>
          <a:prstGeom prst="rect">
            <a:avLst/>
          </a:prstGeom>
          <a:solidFill>
            <a:srgbClr val="ffff99"/>
          </a:solidFill>
          <a:ln w="0">
            <a:noFill/>
          </a:ln>
        </p:spPr>
        <p:txBody>
          <a:bodyPr lIns="155520" rIns="155520" tIns="77760" bIns="45720" anchor="b">
            <a:noAutofit/>
          </a:bodyPr>
          <a:p>
            <a:pPr marL="228600" indent="-228600" algn="r" defTabSz="932760">
              <a:lnSpc>
                <a:spcPct val="100000"/>
              </a:lnSpc>
              <a:spcBef>
                <a:spcPts val="740"/>
              </a:spcBef>
              <a:buNone/>
              <a:tabLst>
                <a:tab algn="l" pos="0"/>
              </a:tabLst>
            </a:pPr>
            <a:r>
              <a:rPr b="0" lang="en-US" sz="3700" spc="-51" strike="noStrike" u="none">
                <a:solidFill>
                  <a:srgbClr val="000000"/>
                </a:solidFill>
                <a:effectLst/>
                <a:uFillTx/>
                <a:latin typeface="Segoe UI"/>
                <a:ea typeface="Segoe UI"/>
              </a:rPr>
              <a:t>Next:</a:t>
            </a:r>
            <a:endParaRPr b="0" lang="en-US" sz="3700" strike="noStrike" u="none">
              <a:solidFill>
                <a:schemeClr val="lt1"/>
              </a:solidFill>
              <a:effectLst/>
              <a:uFillTx/>
              <a:latin typeface="Segoe UI Semilight"/>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Walkin 4">
    <p:bg>
      <p:bgPr>
        <a:solidFill>
          <a:srgbClr val="e6e6e6"/>
        </a:solidFill>
      </p:bgPr>
    </p:bg>
    <p:spTree>
      <p:nvGrpSpPr>
        <p:cNvPr id="1" name=""/>
        <p:cNvGrpSpPr/>
        <p:nvPr/>
      </p:nvGrpSpPr>
      <p:grpSpPr>
        <a:xfrm>
          <a:off x="0" y="0"/>
          <a:ext cx="0" cy="0"/>
          <a:chOff x="0" y="0"/>
          <a:chExt cx="0" cy="0"/>
        </a:xfrm>
      </p:grpSpPr>
      <p:grpSp>
        <p:nvGrpSpPr>
          <p:cNvPr id="1046" name="GRID"/>
          <p:cNvGrpSpPr/>
          <p:nvPr/>
        </p:nvGrpSpPr>
        <p:grpSpPr>
          <a:xfrm>
            <a:off x="0" y="0"/>
            <a:ext cx="12191760" cy="6858000"/>
            <a:chOff x="0" y="0"/>
            <a:chExt cx="12191760" cy="6858000"/>
          </a:xfrm>
        </p:grpSpPr>
        <p:cxnSp>
          <p:nvCxnSpPr>
            <p:cNvPr id="104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04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049" name="Straight Connector 9"/>
            <p:cNvCxnSpPr/>
            <p:nvPr/>
          </p:nvCxnSpPr>
          <p:spPr>
            <a:xfrm>
              <a:off x="0" y="585000"/>
              <a:ext cx="12189240" cy="360"/>
            </a:xfrm>
            <a:prstGeom prst="straightConnector1">
              <a:avLst/>
            </a:prstGeom>
            <a:ln w="3175">
              <a:solidFill>
                <a:srgbClr val="df45d4"/>
              </a:solidFill>
              <a:round/>
            </a:ln>
          </p:spPr>
        </p:cxnSp>
        <p:cxnSp>
          <p:nvCxnSpPr>
            <p:cNvPr id="1050" name="Straight Connector 10"/>
            <p:cNvCxnSpPr/>
            <p:nvPr/>
          </p:nvCxnSpPr>
          <p:spPr>
            <a:xfrm>
              <a:off x="0" y="6272640"/>
              <a:ext cx="12189240" cy="360"/>
            </a:xfrm>
            <a:prstGeom prst="straightConnector1">
              <a:avLst/>
            </a:prstGeom>
            <a:ln w="3175">
              <a:solidFill>
                <a:srgbClr val="df45d4"/>
              </a:solidFill>
              <a:round/>
            </a:ln>
          </p:spPr>
        </p:cxnSp>
        <p:cxnSp>
          <p:nvCxnSpPr>
            <p:cNvPr id="105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05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05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05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05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05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057" name="Straight Connector 17"/>
            <p:cNvCxnSpPr/>
            <p:nvPr/>
          </p:nvCxnSpPr>
          <p:spPr>
            <a:xfrm>
              <a:off x="585000" y="0"/>
              <a:ext cx="360" cy="6858360"/>
            </a:xfrm>
            <a:prstGeom prst="straightConnector1">
              <a:avLst/>
            </a:prstGeom>
            <a:ln w="3175">
              <a:solidFill>
                <a:srgbClr val="df45d4"/>
              </a:solidFill>
              <a:round/>
            </a:ln>
          </p:spPr>
        </p:cxnSp>
        <p:cxnSp>
          <p:nvCxnSpPr>
            <p:cNvPr id="105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05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06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06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062" name="Straight Connector 22"/>
            <p:cNvCxnSpPr/>
            <p:nvPr/>
          </p:nvCxnSpPr>
          <p:spPr>
            <a:xfrm>
              <a:off x="11606760" y="0"/>
              <a:ext cx="360" cy="6858360"/>
            </a:xfrm>
            <a:prstGeom prst="straightConnector1">
              <a:avLst/>
            </a:prstGeom>
            <a:ln w="3175">
              <a:solidFill>
                <a:srgbClr val="df45d4"/>
              </a:solidFill>
              <a:round/>
            </a:ln>
          </p:spPr>
        </p:cxnSp>
        <p:cxnSp>
          <p:nvCxnSpPr>
            <p:cNvPr id="106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06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06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06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06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06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06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07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07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07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07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07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07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07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07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07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07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08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081"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082"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08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084"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rgbClr val="1a1a1a"/>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1085"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1086" name="Picture 6" descr="A picture containing meter&#10;&#10;Description automatically generated"/>
          <p:cNvPicPr/>
          <p:nvPr/>
        </p:nvPicPr>
        <p:blipFill>
          <a:blip r:embed="rId3"/>
          <a:srcRect l="25738" t="-1895" r="8816" b="10382"/>
          <a:stretch/>
        </p:blipFill>
        <p:spPr>
          <a:xfrm>
            <a:off x="0" y="604440"/>
            <a:ext cx="12191760" cy="6253200"/>
          </a:xfrm>
          <a:prstGeom prst="rect">
            <a:avLst/>
          </a:prstGeom>
          <a:noFill/>
          <a:ln w="0">
            <a:noFill/>
          </a:ln>
        </p:spPr>
      </p:pic>
      <p:pic>
        <p:nvPicPr>
          <p:cNvPr id="1087" name="Picture 7"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Walkin 5">
    <p:bg>
      <p:bgPr>
        <a:solidFill>
          <a:srgbClr val="f2f2f2"/>
        </a:solidFill>
      </p:bgPr>
    </p:bg>
    <p:spTree>
      <p:nvGrpSpPr>
        <p:cNvPr id="1" name=""/>
        <p:cNvGrpSpPr/>
        <p:nvPr/>
      </p:nvGrpSpPr>
      <p:grpSpPr>
        <a:xfrm>
          <a:off x="0" y="0"/>
          <a:ext cx="0" cy="0"/>
          <a:chOff x="0" y="0"/>
          <a:chExt cx="0" cy="0"/>
        </a:xfrm>
      </p:grpSpPr>
      <p:grpSp>
        <p:nvGrpSpPr>
          <p:cNvPr id="1088" name="GRID"/>
          <p:cNvGrpSpPr/>
          <p:nvPr/>
        </p:nvGrpSpPr>
        <p:grpSpPr>
          <a:xfrm>
            <a:off x="0" y="0"/>
            <a:ext cx="12191760" cy="6858000"/>
            <a:chOff x="0" y="0"/>
            <a:chExt cx="12191760" cy="6858000"/>
          </a:xfrm>
        </p:grpSpPr>
        <p:cxnSp>
          <p:nvCxnSpPr>
            <p:cNvPr id="1089"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090"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091" name="Straight Connector 9"/>
            <p:cNvCxnSpPr/>
            <p:nvPr/>
          </p:nvCxnSpPr>
          <p:spPr>
            <a:xfrm>
              <a:off x="0" y="585000"/>
              <a:ext cx="12189240" cy="360"/>
            </a:xfrm>
            <a:prstGeom prst="straightConnector1">
              <a:avLst/>
            </a:prstGeom>
            <a:ln w="3175">
              <a:solidFill>
                <a:srgbClr val="df45d4"/>
              </a:solidFill>
              <a:round/>
            </a:ln>
          </p:spPr>
        </p:cxnSp>
        <p:cxnSp>
          <p:nvCxnSpPr>
            <p:cNvPr id="1092" name="Straight Connector 10"/>
            <p:cNvCxnSpPr/>
            <p:nvPr/>
          </p:nvCxnSpPr>
          <p:spPr>
            <a:xfrm>
              <a:off x="0" y="6272640"/>
              <a:ext cx="12189240" cy="360"/>
            </a:xfrm>
            <a:prstGeom prst="straightConnector1">
              <a:avLst/>
            </a:prstGeom>
            <a:ln w="3175">
              <a:solidFill>
                <a:srgbClr val="df45d4"/>
              </a:solidFill>
              <a:round/>
            </a:ln>
          </p:spPr>
        </p:cxnSp>
        <p:cxnSp>
          <p:nvCxnSpPr>
            <p:cNvPr id="1093"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094"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095"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096"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097"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098"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099" name="Straight Connector 17"/>
            <p:cNvCxnSpPr/>
            <p:nvPr/>
          </p:nvCxnSpPr>
          <p:spPr>
            <a:xfrm>
              <a:off x="585000" y="0"/>
              <a:ext cx="360" cy="6858360"/>
            </a:xfrm>
            <a:prstGeom prst="straightConnector1">
              <a:avLst/>
            </a:prstGeom>
            <a:ln w="3175">
              <a:solidFill>
                <a:srgbClr val="df45d4"/>
              </a:solidFill>
              <a:round/>
            </a:ln>
          </p:spPr>
        </p:cxnSp>
        <p:cxnSp>
          <p:nvCxnSpPr>
            <p:cNvPr id="1100"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101"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102"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103"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104" name="Straight Connector 22"/>
            <p:cNvCxnSpPr/>
            <p:nvPr/>
          </p:nvCxnSpPr>
          <p:spPr>
            <a:xfrm>
              <a:off x="11606760" y="0"/>
              <a:ext cx="360" cy="6858360"/>
            </a:xfrm>
            <a:prstGeom prst="straightConnector1">
              <a:avLst/>
            </a:prstGeom>
            <a:ln w="3175">
              <a:solidFill>
                <a:srgbClr val="df45d4"/>
              </a:solidFill>
              <a:round/>
            </a:ln>
          </p:spPr>
        </p:cxnSp>
        <p:cxnSp>
          <p:nvCxnSpPr>
            <p:cNvPr id="1105"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106"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107"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108"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109"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110"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111"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112"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113"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114"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115"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116"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117"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118"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119"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120"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121"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122"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123"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124"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125"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1126" name="Picture 9" descr="A picture containing meter&#10;&#10;Description automatically generated"/>
          <p:cNvPicPr/>
          <p:nvPr/>
        </p:nvPicPr>
        <p:blipFill>
          <a:blip r:embed="rId3"/>
          <a:srcRect l="25163" t="-6475" r="8597" b="10239"/>
          <a:stretch/>
        </p:blipFill>
        <p:spPr>
          <a:xfrm>
            <a:off x="0" y="361080"/>
            <a:ext cx="12191760" cy="6496560"/>
          </a:xfrm>
          <a:prstGeom prst="rect">
            <a:avLst/>
          </a:prstGeom>
          <a:noFill/>
          <a:ln w="0">
            <a:noFill/>
          </a:ln>
        </p:spPr>
      </p:pic>
      <p:sp>
        <p:nvSpPr>
          <p:cNvPr id="1127"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rgbClr val="1a1a1a"/>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1128"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1129" name="Picture 6" descr="A picture containing food, drawing, plate&#10;&#10;Description automatically generated"/>
          <p:cNvPicPr/>
          <p:nvPr/>
        </p:nvPicPr>
        <p:blipFill>
          <a:blip r:embed="rId4"/>
          <a:stretch/>
        </p:blipFill>
        <p:spPr>
          <a:xfrm>
            <a:off x="587520" y="595800"/>
            <a:ext cx="2132640" cy="402120"/>
          </a:xfrm>
          <a:prstGeom prst="rect">
            <a:avLst/>
          </a:prstGeom>
          <a:noFill/>
          <a:ln w="0">
            <a:noFill/>
          </a:ln>
        </p:spPr>
      </p:pic>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Walkin 6">
    <p:bg>
      <p:bgPr>
        <a:solidFill>
          <a:schemeClr val="dk2"/>
        </a:solidFill>
      </p:bgPr>
    </p:bg>
    <p:spTree>
      <p:nvGrpSpPr>
        <p:cNvPr id="1" name=""/>
        <p:cNvGrpSpPr/>
        <p:nvPr/>
      </p:nvGrpSpPr>
      <p:grpSpPr>
        <a:xfrm>
          <a:off x="0" y="0"/>
          <a:ext cx="0" cy="0"/>
          <a:chOff x="0" y="0"/>
          <a:chExt cx="0" cy="0"/>
        </a:xfrm>
      </p:grpSpPr>
      <p:grpSp>
        <p:nvGrpSpPr>
          <p:cNvPr id="1130" name="GRID"/>
          <p:cNvGrpSpPr/>
          <p:nvPr/>
        </p:nvGrpSpPr>
        <p:grpSpPr>
          <a:xfrm>
            <a:off x="0" y="0"/>
            <a:ext cx="12191760" cy="6858000"/>
            <a:chOff x="0" y="0"/>
            <a:chExt cx="12191760" cy="6858000"/>
          </a:xfrm>
        </p:grpSpPr>
        <p:cxnSp>
          <p:nvCxnSpPr>
            <p:cNvPr id="1131"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132"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133" name="Straight Connector 9"/>
            <p:cNvCxnSpPr/>
            <p:nvPr/>
          </p:nvCxnSpPr>
          <p:spPr>
            <a:xfrm>
              <a:off x="0" y="585000"/>
              <a:ext cx="12189240" cy="360"/>
            </a:xfrm>
            <a:prstGeom prst="straightConnector1">
              <a:avLst/>
            </a:prstGeom>
            <a:ln w="3175">
              <a:solidFill>
                <a:srgbClr val="df45d4"/>
              </a:solidFill>
              <a:round/>
            </a:ln>
          </p:spPr>
        </p:cxnSp>
        <p:cxnSp>
          <p:nvCxnSpPr>
            <p:cNvPr id="1134" name="Straight Connector 10"/>
            <p:cNvCxnSpPr/>
            <p:nvPr/>
          </p:nvCxnSpPr>
          <p:spPr>
            <a:xfrm>
              <a:off x="0" y="6272640"/>
              <a:ext cx="12189240" cy="360"/>
            </a:xfrm>
            <a:prstGeom prst="straightConnector1">
              <a:avLst/>
            </a:prstGeom>
            <a:ln w="3175">
              <a:solidFill>
                <a:srgbClr val="df45d4"/>
              </a:solidFill>
              <a:round/>
            </a:ln>
          </p:spPr>
        </p:cxnSp>
        <p:cxnSp>
          <p:nvCxnSpPr>
            <p:cNvPr id="1135"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136"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137"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138"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139"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140"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141" name="Straight Connector 17"/>
            <p:cNvCxnSpPr/>
            <p:nvPr/>
          </p:nvCxnSpPr>
          <p:spPr>
            <a:xfrm>
              <a:off x="585000" y="0"/>
              <a:ext cx="360" cy="6858360"/>
            </a:xfrm>
            <a:prstGeom prst="straightConnector1">
              <a:avLst/>
            </a:prstGeom>
            <a:ln w="3175">
              <a:solidFill>
                <a:srgbClr val="df45d4"/>
              </a:solidFill>
              <a:round/>
            </a:ln>
          </p:spPr>
        </p:cxnSp>
        <p:cxnSp>
          <p:nvCxnSpPr>
            <p:cNvPr id="1142"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143"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144"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145"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146" name="Straight Connector 22"/>
            <p:cNvCxnSpPr/>
            <p:nvPr/>
          </p:nvCxnSpPr>
          <p:spPr>
            <a:xfrm>
              <a:off x="11606760" y="0"/>
              <a:ext cx="360" cy="6858360"/>
            </a:xfrm>
            <a:prstGeom prst="straightConnector1">
              <a:avLst/>
            </a:prstGeom>
            <a:ln w="3175">
              <a:solidFill>
                <a:srgbClr val="df45d4"/>
              </a:solidFill>
              <a:round/>
            </a:ln>
          </p:spPr>
        </p:cxnSp>
        <p:cxnSp>
          <p:nvCxnSpPr>
            <p:cNvPr id="1147"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148"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149"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150"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151"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152"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153"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154"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155"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156"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157"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158"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159"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160"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161"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162"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163"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164"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165"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166"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16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168" name="PlaceHolder 1"/>
          <p:cNvSpPr>
            <a:spLocks noGrp="1"/>
          </p:cNvSpPr>
          <p:nvPr>
            <p:ph type="title"/>
          </p:nvPr>
        </p:nvSpPr>
        <p:spPr>
          <a:xfrm>
            <a:off x="583560" y="2896920"/>
            <a:ext cx="7337880" cy="54900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rgbClr val="ffffff"/>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1169" name="PlaceHolder 2"/>
          <p:cNvSpPr>
            <a:spLocks noGrp="1"/>
          </p:cNvSpPr>
          <p:nvPr>
            <p:ph type="body"/>
          </p:nvPr>
        </p:nvSpPr>
        <p:spPr>
          <a:xfrm>
            <a:off x="583560" y="3628080"/>
            <a:ext cx="733788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ffffff"/>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1170" name="Picture 7" descr="A close up of a logo&#10;&#10;Description automatically generated"/>
          <p:cNvPicPr/>
          <p:nvPr/>
        </p:nvPicPr>
        <p:blipFill>
          <a:blip r:embed="rId3"/>
          <a:srcRect l="25754" t="-137" r="8703" b="10286"/>
          <a:stretch/>
        </p:blipFill>
        <p:spPr>
          <a:xfrm>
            <a:off x="0" y="727200"/>
            <a:ext cx="12191760" cy="6130440"/>
          </a:xfrm>
          <a:prstGeom prst="rect">
            <a:avLst/>
          </a:prstGeom>
          <a:noFill/>
          <a:ln w="0">
            <a:noFill/>
          </a:ln>
        </p:spPr>
      </p:pic>
      <p:pic>
        <p:nvPicPr>
          <p:cNvPr id="1171" name="Picture 6"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and Content">
    <p:bg>
      <p:bgPr>
        <a:solidFill>
          <a:srgbClr val="ffffff"/>
        </a:solidFill>
      </p:bgPr>
    </p:bg>
    <p:spTree>
      <p:nvGrpSpPr>
        <p:cNvPr id="1" name=""/>
        <p:cNvGrpSpPr/>
        <p:nvPr/>
      </p:nvGrpSpPr>
      <p:grpSpPr>
        <a:xfrm>
          <a:off x="0" y="0"/>
          <a:ext cx="0" cy="0"/>
          <a:chOff x="0" y="0"/>
          <a:chExt cx="0" cy="0"/>
        </a:xfrm>
      </p:grpSpPr>
      <p:grpSp>
        <p:nvGrpSpPr>
          <p:cNvPr id="82" name="GRID"/>
          <p:cNvGrpSpPr/>
          <p:nvPr/>
        </p:nvGrpSpPr>
        <p:grpSpPr>
          <a:xfrm>
            <a:off x="0" y="0"/>
            <a:ext cx="12191760" cy="6858000"/>
            <a:chOff x="0" y="0"/>
            <a:chExt cx="12191760" cy="6858000"/>
          </a:xfrm>
        </p:grpSpPr>
        <p:cxnSp>
          <p:nvCxnSpPr>
            <p:cNvPr id="8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8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85" name="Straight Connector 9"/>
            <p:cNvCxnSpPr/>
            <p:nvPr/>
          </p:nvCxnSpPr>
          <p:spPr>
            <a:xfrm>
              <a:off x="0" y="585000"/>
              <a:ext cx="12189240" cy="360"/>
            </a:xfrm>
            <a:prstGeom prst="straightConnector1">
              <a:avLst/>
            </a:prstGeom>
            <a:ln w="3175">
              <a:solidFill>
                <a:srgbClr val="df45d4"/>
              </a:solidFill>
              <a:round/>
            </a:ln>
          </p:spPr>
        </p:cxnSp>
        <p:cxnSp>
          <p:nvCxnSpPr>
            <p:cNvPr id="86" name="Straight Connector 10"/>
            <p:cNvCxnSpPr/>
            <p:nvPr/>
          </p:nvCxnSpPr>
          <p:spPr>
            <a:xfrm>
              <a:off x="0" y="6272640"/>
              <a:ext cx="12189240" cy="360"/>
            </a:xfrm>
            <a:prstGeom prst="straightConnector1">
              <a:avLst/>
            </a:prstGeom>
            <a:ln w="3175">
              <a:solidFill>
                <a:srgbClr val="df45d4"/>
              </a:solidFill>
              <a:round/>
            </a:ln>
          </p:spPr>
        </p:cxnSp>
        <p:cxnSp>
          <p:nvCxnSpPr>
            <p:cNvPr id="8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8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8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9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9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9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93" name="Straight Connector 17"/>
            <p:cNvCxnSpPr/>
            <p:nvPr/>
          </p:nvCxnSpPr>
          <p:spPr>
            <a:xfrm>
              <a:off x="585000" y="0"/>
              <a:ext cx="360" cy="6858360"/>
            </a:xfrm>
            <a:prstGeom prst="straightConnector1">
              <a:avLst/>
            </a:prstGeom>
            <a:ln w="3175">
              <a:solidFill>
                <a:srgbClr val="df45d4"/>
              </a:solidFill>
              <a:round/>
            </a:ln>
          </p:spPr>
        </p:cxnSp>
        <p:cxnSp>
          <p:nvCxnSpPr>
            <p:cNvPr id="9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9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9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9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98" name="Straight Connector 22"/>
            <p:cNvCxnSpPr/>
            <p:nvPr/>
          </p:nvCxnSpPr>
          <p:spPr>
            <a:xfrm>
              <a:off x="11606760" y="0"/>
              <a:ext cx="360" cy="6858360"/>
            </a:xfrm>
            <a:prstGeom prst="straightConnector1">
              <a:avLst/>
            </a:prstGeom>
            <a:ln w="3175">
              <a:solidFill>
                <a:srgbClr val="df45d4"/>
              </a:solidFill>
              <a:round/>
            </a:ln>
          </p:spPr>
        </p:cxnSp>
        <p:cxnSp>
          <p:nvCxnSpPr>
            <p:cNvPr id="9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0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0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0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0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0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0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0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0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0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0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1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1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1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1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1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1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1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1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1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1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2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121" name="PlaceHolder 2"/>
          <p:cNvSpPr>
            <a:spLocks noGrp="1"/>
          </p:cNvSpPr>
          <p:nvPr>
            <p:ph type="body"/>
          </p:nvPr>
        </p:nvSpPr>
        <p:spPr>
          <a:xfrm>
            <a:off x="584280" y="1435320"/>
            <a:ext cx="11018160" cy="2307960"/>
          </a:xfrm>
          <a:prstGeom prst="rect">
            <a:avLst/>
          </a:prstGeom>
          <a:noFill/>
          <a:ln w="0">
            <a:noFill/>
          </a:ln>
        </p:spPr>
        <p:txBody>
          <a:bodyPr lIns="0" rIns="0" tIns="0" bIns="0" anchor="t">
            <a:noAutofit/>
          </a:bodyPr>
          <a:p>
            <a:pPr marL="228600" indent="-228600" defTabSz="932760">
              <a:lnSpc>
                <a:spcPct val="100000"/>
              </a:lnSpc>
              <a:spcBef>
                <a:spcPts val="561"/>
              </a:spcBef>
              <a:buClr>
                <a:srgbClr val="000000"/>
              </a:buClr>
              <a:buSzPct val="90000"/>
              <a:buFont typeface="Wingdings" charset="2"/>
              <a:buChar char=""/>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lvl="1" marL="457200" indent="-228600" defTabSz="932760">
              <a:lnSpc>
                <a:spcPct val="100000"/>
              </a:lnSpc>
              <a:spcBef>
                <a:spcPts val="400"/>
              </a:spcBef>
              <a:buClr>
                <a:srgbClr val="000000"/>
              </a:buClr>
              <a:buSzPct val="90000"/>
              <a:buFont typeface="Wingdings" charset="2"/>
              <a:buChar char=""/>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a:endParaRPr>
          </a:p>
          <a:p>
            <a:pPr lvl="2" marL="657360" indent="-200160" defTabSz="932760">
              <a:lnSpc>
                <a:spcPct val="100000"/>
              </a:lnSpc>
              <a:spcBef>
                <a:spcPts val="320"/>
              </a:spcBef>
              <a:buClr>
                <a:srgbClr val="000000"/>
              </a:buClr>
              <a:buSzPct val="90000"/>
              <a:buFont typeface="Wingdings" charset="2"/>
              <a:buChar char=""/>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a:endParaRPr>
          </a:p>
          <a:p>
            <a:pPr lvl="3" marL="843120" indent="-18108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a:endParaRPr>
          </a:p>
          <a:p>
            <a:pPr lvl="4" marL="1023840" indent="-16812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amp; Non-bulleted text">
    <p:bg>
      <p:bgPr>
        <a:solidFill>
          <a:srgbClr val="ffffff"/>
        </a:solidFill>
      </p:bgPr>
    </p:bg>
    <p:spTree>
      <p:nvGrpSpPr>
        <p:cNvPr id="1" name=""/>
        <p:cNvGrpSpPr/>
        <p:nvPr/>
      </p:nvGrpSpPr>
      <p:grpSpPr>
        <a:xfrm>
          <a:off x="0" y="0"/>
          <a:ext cx="0" cy="0"/>
          <a:chOff x="0" y="0"/>
          <a:chExt cx="0" cy="0"/>
        </a:xfrm>
      </p:grpSpPr>
      <p:grpSp>
        <p:nvGrpSpPr>
          <p:cNvPr id="1172" name="GRID"/>
          <p:cNvGrpSpPr/>
          <p:nvPr/>
        </p:nvGrpSpPr>
        <p:grpSpPr>
          <a:xfrm>
            <a:off x="0" y="0"/>
            <a:ext cx="12191760" cy="6858000"/>
            <a:chOff x="0" y="0"/>
            <a:chExt cx="12191760" cy="6858000"/>
          </a:xfrm>
        </p:grpSpPr>
        <p:cxnSp>
          <p:nvCxnSpPr>
            <p:cNvPr id="117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17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175" name="Straight Connector 9"/>
            <p:cNvCxnSpPr/>
            <p:nvPr/>
          </p:nvCxnSpPr>
          <p:spPr>
            <a:xfrm>
              <a:off x="0" y="585000"/>
              <a:ext cx="12189240" cy="360"/>
            </a:xfrm>
            <a:prstGeom prst="straightConnector1">
              <a:avLst/>
            </a:prstGeom>
            <a:ln w="3175">
              <a:solidFill>
                <a:srgbClr val="df45d4"/>
              </a:solidFill>
              <a:round/>
            </a:ln>
          </p:spPr>
        </p:cxnSp>
        <p:cxnSp>
          <p:nvCxnSpPr>
            <p:cNvPr id="1176" name="Straight Connector 10"/>
            <p:cNvCxnSpPr/>
            <p:nvPr/>
          </p:nvCxnSpPr>
          <p:spPr>
            <a:xfrm>
              <a:off x="0" y="6272640"/>
              <a:ext cx="12189240" cy="360"/>
            </a:xfrm>
            <a:prstGeom prst="straightConnector1">
              <a:avLst/>
            </a:prstGeom>
            <a:ln w="3175">
              <a:solidFill>
                <a:srgbClr val="df45d4"/>
              </a:solidFill>
              <a:round/>
            </a:ln>
          </p:spPr>
        </p:cxnSp>
        <p:cxnSp>
          <p:nvCxnSpPr>
            <p:cNvPr id="117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17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17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18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18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18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183" name="Straight Connector 17"/>
            <p:cNvCxnSpPr/>
            <p:nvPr/>
          </p:nvCxnSpPr>
          <p:spPr>
            <a:xfrm>
              <a:off x="585000" y="0"/>
              <a:ext cx="360" cy="6858360"/>
            </a:xfrm>
            <a:prstGeom prst="straightConnector1">
              <a:avLst/>
            </a:prstGeom>
            <a:ln w="3175">
              <a:solidFill>
                <a:srgbClr val="df45d4"/>
              </a:solidFill>
              <a:round/>
            </a:ln>
          </p:spPr>
        </p:cxnSp>
        <p:cxnSp>
          <p:nvCxnSpPr>
            <p:cNvPr id="118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18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18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18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188" name="Straight Connector 22"/>
            <p:cNvCxnSpPr/>
            <p:nvPr/>
          </p:nvCxnSpPr>
          <p:spPr>
            <a:xfrm>
              <a:off x="11606760" y="0"/>
              <a:ext cx="360" cy="6858360"/>
            </a:xfrm>
            <a:prstGeom prst="straightConnector1">
              <a:avLst/>
            </a:prstGeom>
            <a:ln w="3175">
              <a:solidFill>
                <a:srgbClr val="df45d4"/>
              </a:solidFill>
              <a:round/>
            </a:ln>
          </p:spPr>
        </p:cxnSp>
        <p:cxnSp>
          <p:nvCxnSpPr>
            <p:cNvPr id="118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19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19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19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19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19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19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19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19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19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19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20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20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20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20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20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20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20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20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20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20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21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1211"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pic>
        <p:nvPicPr>
          <p:cNvPr id="1212" name="Picture 4" descr=""/>
          <p:cNvPicPr/>
          <p:nvPr/>
        </p:nvPicPr>
        <p:blipFill>
          <a:blip r:embed="rId3"/>
          <a:stretch/>
        </p:blipFill>
        <p:spPr>
          <a:xfrm>
            <a:off x="0" y="6017400"/>
            <a:ext cx="12191760" cy="257760"/>
          </a:xfrm>
          <a:prstGeom prst="rect">
            <a:avLst/>
          </a:prstGeom>
          <a:noFill/>
          <a:ln w="0">
            <a:noFill/>
          </a:ln>
        </p:spPr>
      </p:pic>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mp; Non-bulleted text">
    <p:bg>
      <p:bgPr>
        <a:solidFill>
          <a:srgbClr val="ffffff"/>
        </a:solidFill>
      </p:bgPr>
    </p:bg>
    <p:spTree>
      <p:nvGrpSpPr>
        <p:cNvPr id="1" name=""/>
        <p:cNvGrpSpPr/>
        <p:nvPr/>
      </p:nvGrpSpPr>
      <p:grpSpPr>
        <a:xfrm>
          <a:off x="0" y="0"/>
          <a:ext cx="0" cy="0"/>
          <a:chOff x="0" y="0"/>
          <a:chExt cx="0" cy="0"/>
        </a:xfrm>
      </p:grpSpPr>
      <p:grpSp>
        <p:nvGrpSpPr>
          <p:cNvPr id="1213" name="GRID"/>
          <p:cNvGrpSpPr/>
          <p:nvPr/>
        </p:nvGrpSpPr>
        <p:grpSpPr>
          <a:xfrm>
            <a:off x="0" y="0"/>
            <a:ext cx="12191760" cy="6858000"/>
            <a:chOff x="0" y="0"/>
            <a:chExt cx="12191760" cy="6858000"/>
          </a:xfrm>
        </p:grpSpPr>
        <p:cxnSp>
          <p:nvCxnSpPr>
            <p:cNvPr id="121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21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216" name="Straight Connector 9"/>
            <p:cNvCxnSpPr/>
            <p:nvPr/>
          </p:nvCxnSpPr>
          <p:spPr>
            <a:xfrm>
              <a:off x="0" y="585000"/>
              <a:ext cx="12189240" cy="360"/>
            </a:xfrm>
            <a:prstGeom prst="straightConnector1">
              <a:avLst/>
            </a:prstGeom>
            <a:ln w="3175">
              <a:solidFill>
                <a:srgbClr val="df45d4"/>
              </a:solidFill>
              <a:round/>
            </a:ln>
          </p:spPr>
        </p:cxnSp>
        <p:cxnSp>
          <p:nvCxnSpPr>
            <p:cNvPr id="1217" name="Straight Connector 10"/>
            <p:cNvCxnSpPr/>
            <p:nvPr/>
          </p:nvCxnSpPr>
          <p:spPr>
            <a:xfrm>
              <a:off x="0" y="6272640"/>
              <a:ext cx="12189240" cy="360"/>
            </a:xfrm>
            <a:prstGeom prst="straightConnector1">
              <a:avLst/>
            </a:prstGeom>
            <a:ln w="3175">
              <a:solidFill>
                <a:srgbClr val="df45d4"/>
              </a:solidFill>
              <a:round/>
            </a:ln>
          </p:spPr>
        </p:cxnSp>
        <p:cxnSp>
          <p:nvCxnSpPr>
            <p:cNvPr id="121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21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22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22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22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22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224" name="Straight Connector 17"/>
            <p:cNvCxnSpPr/>
            <p:nvPr/>
          </p:nvCxnSpPr>
          <p:spPr>
            <a:xfrm>
              <a:off x="585000" y="0"/>
              <a:ext cx="360" cy="6858360"/>
            </a:xfrm>
            <a:prstGeom prst="straightConnector1">
              <a:avLst/>
            </a:prstGeom>
            <a:ln w="3175">
              <a:solidFill>
                <a:srgbClr val="df45d4"/>
              </a:solidFill>
              <a:round/>
            </a:ln>
          </p:spPr>
        </p:cxnSp>
        <p:cxnSp>
          <p:nvCxnSpPr>
            <p:cNvPr id="122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22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22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22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229" name="Straight Connector 22"/>
            <p:cNvCxnSpPr/>
            <p:nvPr/>
          </p:nvCxnSpPr>
          <p:spPr>
            <a:xfrm>
              <a:off x="11606760" y="0"/>
              <a:ext cx="360" cy="6858360"/>
            </a:xfrm>
            <a:prstGeom prst="straightConnector1">
              <a:avLst/>
            </a:prstGeom>
            <a:ln w="3175">
              <a:solidFill>
                <a:srgbClr val="df45d4"/>
              </a:solidFill>
              <a:round/>
            </a:ln>
          </p:spPr>
        </p:cxnSp>
        <p:cxnSp>
          <p:nvCxnSpPr>
            <p:cNvPr id="123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23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23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23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23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23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23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23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23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23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24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24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24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24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24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24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24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24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248"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249"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25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25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1252"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pic>
        <p:nvPicPr>
          <p:cNvPr id="1253" name="Picture 4" descr=""/>
          <p:cNvPicPr/>
          <p:nvPr/>
        </p:nvPicPr>
        <p:blipFill>
          <a:blip r:embed="rId3"/>
          <a:srcRect l="65068" t="0" r="3127" b="-2652"/>
          <a:stretch/>
        </p:blipFill>
        <p:spPr>
          <a:xfrm rot="19138800">
            <a:off x="8891640" y="5698440"/>
            <a:ext cx="3877200" cy="264600"/>
          </a:xfrm>
          <a:prstGeom prst="rect">
            <a:avLst/>
          </a:prstGeom>
          <a:noFill/>
          <a:ln w="0">
            <a:noFill/>
          </a:ln>
        </p:spPr>
      </p:pic>
      <p:sp>
        <p:nvSpPr>
          <p:cNvPr id="1254" name="Rectangle 5"/>
          <p:cNvSpPr/>
          <p:nvPr/>
        </p:nvSpPr>
        <p:spPr>
          <a:xfrm>
            <a:off x="12192120" y="4307400"/>
            <a:ext cx="109080" cy="59436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defTabSz="932400">
              <a:lnSpc>
                <a:spcPct val="100000"/>
              </a:lnSpc>
            </a:pPr>
            <a:endParaRPr b="0" lang="en-US" sz="2000" strike="noStrike" u="none">
              <a:solidFill>
                <a:srgbClr val="ffffff"/>
              </a:solidFill>
              <a:effectLst/>
              <a:uFillTx/>
              <a:latin typeface="Segoe UI"/>
              <a:ea typeface="Segoe UI"/>
            </a:endParaRPr>
          </a:p>
        </p:txBody>
      </p:sp>
      <p:sp>
        <p:nvSpPr>
          <p:cNvPr id="1255" name="Rectangle 7"/>
          <p:cNvSpPr/>
          <p:nvPr/>
        </p:nvSpPr>
        <p:spPr>
          <a:xfrm>
            <a:off x="9116640" y="6858000"/>
            <a:ext cx="1022760" cy="34524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defTabSz="932400">
              <a:lnSpc>
                <a:spcPct val="100000"/>
              </a:lnSpc>
            </a:pPr>
            <a:endParaRPr b="0" lang="en-US" sz="2000" strike="noStrike" u="none">
              <a:solidFill>
                <a:srgbClr val="ffffff"/>
              </a:solidFill>
              <a:effectLst/>
              <a:uFillTx/>
              <a:latin typeface="Segoe UI"/>
              <a:ea typeface="Segoe U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amp; Non-bulleted text">
    <p:bg>
      <p:bgPr>
        <a:solidFill>
          <a:srgbClr val="ffffff"/>
        </a:solidFill>
      </p:bgPr>
    </p:bg>
    <p:spTree>
      <p:nvGrpSpPr>
        <p:cNvPr id="1" name=""/>
        <p:cNvGrpSpPr/>
        <p:nvPr/>
      </p:nvGrpSpPr>
      <p:grpSpPr>
        <a:xfrm>
          <a:off x="0" y="0"/>
          <a:ext cx="0" cy="0"/>
          <a:chOff x="0" y="0"/>
          <a:chExt cx="0" cy="0"/>
        </a:xfrm>
      </p:grpSpPr>
      <p:grpSp>
        <p:nvGrpSpPr>
          <p:cNvPr id="1256" name="GRID"/>
          <p:cNvGrpSpPr/>
          <p:nvPr/>
        </p:nvGrpSpPr>
        <p:grpSpPr>
          <a:xfrm>
            <a:off x="0" y="0"/>
            <a:ext cx="12191760" cy="6858000"/>
            <a:chOff x="0" y="0"/>
            <a:chExt cx="12191760" cy="6858000"/>
          </a:xfrm>
        </p:grpSpPr>
        <p:cxnSp>
          <p:nvCxnSpPr>
            <p:cNvPr id="125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25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259" name="Straight Connector 9"/>
            <p:cNvCxnSpPr/>
            <p:nvPr/>
          </p:nvCxnSpPr>
          <p:spPr>
            <a:xfrm>
              <a:off x="0" y="585000"/>
              <a:ext cx="12189240" cy="360"/>
            </a:xfrm>
            <a:prstGeom prst="straightConnector1">
              <a:avLst/>
            </a:prstGeom>
            <a:ln w="3175">
              <a:solidFill>
                <a:srgbClr val="df45d4"/>
              </a:solidFill>
              <a:round/>
            </a:ln>
          </p:spPr>
        </p:cxnSp>
        <p:cxnSp>
          <p:nvCxnSpPr>
            <p:cNvPr id="1260" name="Straight Connector 10"/>
            <p:cNvCxnSpPr/>
            <p:nvPr/>
          </p:nvCxnSpPr>
          <p:spPr>
            <a:xfrm>
              <a:off x="0" y="6272640"/>
              <a:ext cx="12189240" cy="360"/>
            </a:xfrm>
            <a:prstGeom prst="straightConnector1">
              <a:avLst/>
            </a:prstGeom>
            <a:ln w="3175">
              <a:solidFill>
                <a:srgbClr val="df45d4"/>
              </a:solidFill>
              <a:round/>
            </a:ln>
          </p:spPr>
        </p:cxnSp>
        <p:cxnSp>
          <p:nvCxnSpPr>
            <p:cNvPr id="126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26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26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26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26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26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267" name="Straight Connector 17"/>
            <p:cNvCxnSpPr/>
            <p:nvPr/>
          </p:nvCxnSpPr>
          <p:spPr>
            <a:xfrm>
              <a:off x="585000" y="0"/>
              <a:ext cx="360" cy="6858360"/>
            </a:xfrm>
            <a:prstGeom prst="straightConnector1">
              <a:avLst/>
            </a:prstGeom>
            <a:ln w="3175">
              <a:solidFill>
                <a:srgbClr val="df45d4"/>
              </a:solidFill>
              <a:round/>
            </a:ln>
          </p:spPr>
        </p:cxnSp>
        <p:cxnSp>
          <p:nvCxnSpPr>
            <p:cNvPr id="126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26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27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27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272" name="Straight Connector 22"/>
            <p:cNvCxnSpPr/>
            <p:nvPr/>
          </p:nvCxnSpPr>
          <p:spPr>
            <a:xfrm>
              <a:off x="11606760" y="0"/>
              <a:ext cx="360" cy="6858360"/>
            </a:xfrm>
            <a:prstGeom prst="straightConnector1">
              <a:avLst/>
            </a:prstGeom>
            <a:ln w="3175">
              <a:solidFill>
                <a:srgbClr val="df45d4"/>
              </a:solidFill>
              <a:round/>
            </a:ln>
          </p:spPr>
        </p:cxnSp>
        <p:cxnSp>
          <p:nvCxnSpPr>
            <p:cNvPr id="127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27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27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27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27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27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27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28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28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28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28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28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28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28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28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28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28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29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291"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292"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29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294"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1295"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mp; Non-bulleted text_">
    <p:bg>
      <p:bgPr>
        <a:solidFill>
          <a:srgbClr val="ffffff"/>
        </a:solidFill>
      </p:bgPr>
    </p:bg>
    <p:spTree>
      <p:nvGrpSpPr>
        <p:cNvPr id="1" name=""/>
        <p:cNvGrpSpPr/>
        <p:nvPr/>
      </p:nvGrpSpPr>
      <p:grpSpPr>
        <a:xfrm>
          <a:off x="0" y="0"/>
          <a:ext cx="0" cy="0"/>
          <a:chOff x="0" y="0"/>
          <a:chExt cx="0" cy="0"/>
        </a:xfrm>
      </p:grpSpPr>
      <p:grpSp>
        <p:nvGrpSpPr>
          <p:cNvPr id="2512" name="GRID"/>
          <p:cNvGrpSpPr/>
          <p:nvPr/>
        </p:nvGrpSpPr>
        <p:grpSpPr>
          <a:xfrm>
            <a:off x="0" y="0"/>
            <a:ext cx="12191760" cy="6858000"/>
            <a:chOff x="0" y="0"/>
            <a:chExt cx="12191760" cy="6858000"/>
          </a:xfrm>
        </p:grpSpPr>
        <p:cxnSp>
          <p:nvCxnSpPr>
            <p:cNvPr id="251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51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515" name="Straight Connector 9"/>
            <p:cNvCxnSpPr/>
            <p:nvPr/>
          </p:nvCxnSpPr>
          <p:spPr>
            <a:xfrm>
              <a:off x="0" y="585000"/>
              <a:ext cx="12189240" cy="360"/>
            </a:xfrm>
            <a:prstGeom prst="straightConnector1">
              <a:avLst/>
            </a:prstGeom>
            <a:ln w="3175">
              <a:solidFill>
                <a:srgbClr val="df45d4"/>
              </a:solidFill>
              <a:round/>
            </a:ln>
          </p:spPr>
        </p:cxnSp>
        <p:cxnSp>
          <p:nvCxnSpPr>
            <p:cNvPr id="2516" name="Straight Connector 10"/>
            <p:cNvCxnSpPr/>
            <p:nvPr/>
          </p:nvCxnSpPr>
          <p:spPr>
            <a:xfrm>
              <a:off x="0" y="6272640"/>
              <a:ext cx="12189240" cy="360"/>
            </a:xfrm>
            <a:prstGeom prst="straightConnector1">
              <a:avLst/>
            </a:prstGeom>
            <a:ln w="3175">
              <a:solidFill>
                <a:srgbClr val="df45d4"/>
              </a:solidFill>
              <a:round/>
            </a:ln>
          </p:spPr>
        </p:cxnSp>
        <p:cxnSp>
          <p:nvCxnSpPr>
            <p:cNvPr id="251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51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51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52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52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52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523" name="Straight Connector 17"/>
            <p:cNvCxnSpPr/>
            <p:nvPr/>
          </p:nvCxnSpPr>
          <p:spPr>
            <a:xfrm>
              <a:off x="585000" y="0"/>
              <a:ext cx="360" cy="6858360"/>
            </a:xfrm>
            <a:prstGeom prst="straightConnector1">
              <a:avLst/>
            </a:prstGeom>
            <a:ln w="3175">
              <a:solidFill>
                <a:srgbClr val="df45d4"/>
              </a:solidFill>
              <a:round/>
            </a:ln>
          </p:spPr>
        </p:cxnSp>
        <p:cxnSp>
          <p:nvCxnSpPr>
            <p:cNvPr id="252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52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52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52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528" name="Straight Connector 22"/>
            <p:cNvCxnSpPr/>
            <p:nvPr/>
          </p:nvCxnSpPr>
          <p:spPr>
            <a:xfrm>
              <a:off x="11606760" y="0"/>
              <a:ext cx="360" cy="6858360"/>
            </a:xfrm>
            <a:prstGeom prst="straightConnector1">
              <a:avLst/>
            </a:prstGeom>
            <a:ln w="3175">
              <a:solidFill>
                <a:srgbClr val="df45d4"/>
              </a:solidFill>
              <a:round/>
            </a:ln>
          </p:spPr>
        </p:cxnSp>
        <p:cxnSp>
          <p:nvCxnSpPr>
            <p:cNvPr id="252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53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53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53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53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53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53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53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53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53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53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54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54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54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54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54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54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54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54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400" strike="noStrike" u="none">
              <a:solidFill>
                <a:srgbClr val="ffffff"/>
              </a:solidFill>
              <a:effectLst/>
              <a:uFillTx/>
              <a:latin typeface="Segoe UI"/>
              <a:ea typeface="Segoe UI"/>
            </a:endParaRPr>
          </a:p>
        </p:txBody>
      </p:sp>
      <p:sp>
        <p:nvSpPr>
          <p:cNvPr id="254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400" strike="noStrike" u="none">
              <a:solidFill>
                <a:srgbClr val="ffffff"/>
              </a:solidFill>
              <a:effectLst/>
              <a:uFillTx/>
              <a:latin typeface="Segoe UI"/>
              <a:ea typeface="Segoe UI"/>
            </a:endParaRPr>
          </a:p>
        </p:txBody>
      </p:sp>
      <p:pic>
        <p:nvPicPr>
          <p:cNvPr id="254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55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2551"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pic>
        <p:nvPicPr>
          <p:cNvPr id="2552" name="Picture 4" descr=""/>
          <p:cNvPicPr/>
          <p:nvPr/>
        </p:nvPicPr>
        <p:blipFill>
          <a:blip r:embed="rId3"/>
          <a:srcRect l="65068" t="0" r="3127" b="-2652"/>
          <a:stretch/>
        </p:blipFill>
        <p:spPr>
          <a:xfrm rot="19138800">
            <a:off x="8891640" y="5698440"/>
            <a:ext cx="3877200" cy="264600"/>
          </a:xfrm>
          <a:prstGeom prst="rect">
            <a:avLst/>
          </a:prstGeom>
          <a:noFill/>
          <a:ln w="0">
            <a:noFill/>
          </a:ln>
        </p:spPr>
      </p:pic>
      <p:sp>
        <p:nvSpPr>
          <p:cNvPr id="2553" name="Rectangle 5"/>
          <p:cNvSpPr/>
          <p:nvPr/>
        </p:nvSpPr>
        <p:spPr>
          <a:xfrm>
            <a:off x="12192120" y="4307400"/>
            <a:ext cx="109080" cy="59436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000" strike="noStrike" u="none">
              <a:solidFill>
                <a:srgbClr val="ffffff"/>
              </a:solidFill>
              <a:effectLst/>
              <a:uFillTx/>
              <a:latin typeface="Segoe UI"/>
              <a:ea typeface="Segoe UI"/>
            </a:endParaRPr>
          </a:p>
        </p:txBody>
      </p:sp>
      <p:sp>
        <p:nvSpPr>
          <p:cNvPr id="2554" name="Rectangle 7"/>
          <p:cNvSpPr/>
          <p:nvPr/>
        </p:nvSpPr>
        <p:spPr>
          <a:xfrm>
            <a:off x="9116640" y="6858000"/>
            <a:ext cx="1022760" cy="34524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000" strike="noStrike" u="none">
              <a:solidFill>
                <a:srgbClr val="ffffff"/>
              </a:solidFill>
              <a:effectLst/>
              <a:uFillTx/>
              <a:latin typeface="Segoe UI"/>
              <a:ea typeface="Segoe U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mp; Non-bulleted text__">
    <p:bg>
      <p:bgPr>
        <a:solidFill>
          <a:srgbClr val="ffffff"/>
        </a:solidFill>
      </p:bgPr>
    </p:bg>
    <p:spTree>
      <p:nvGrpSpPr>
        <p:cNvPr id="1" name=""/>
        <p:cNvGrpSpPr/>
        <p:nvPr/>
      </p:nvGrpSpPr>
      <p:grpSpPr>
        <a:xfrm>
          <a:off x="0" y="0"/>
          <a:ext cx="0" cy="0"/>
          <a:chOff x="0" y="0"/>
          <a:chExt cx="0" cy="0"/>
        </a:xfrm>
      </p:grpSpPr>
      <p:grpSp>
        <p:nvGrpSpPr>
          <p:cNvPr id="2555" name="GRID"/>
          <p:cNvGrpSpPr/>
          <p:nvPr/>
        </p:nvGrpSpPr>
        <p:grpSpPr>
          <a:xfrm>
            <a:off x="0" y="0"/>
            <a:ext cx="12191760" cy="6858000"/>
            <a:chOff x="0" y="0"/>
            <a:chExt cx="12191760" cy="6858000"/>
          </a:xfrm>
        </p:grpSpPr>
        <p:cxnSp>
          <p:nvCxnSpPr>
            <p:cNvPr id="255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55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558" name="Straight Connector 9"/>
            <p:cNvCxnSpPr/>
            <p:nvPr/>
          </p:nvCxnSpPr>
          <p:spPr>
            <a:xfrm>
              <a:off x="0" y="585000"/>
              <a:ext cx="12189240" cy="360"/>
            </a:xfrm>
            <a:prstGeom prst="straightConnector1">
              <a:avLst/>
            </a:prstGeom>
            <a:ln w="3175">
              <a:solidFill>
                <a:srgbClr val="df45d4"/>
              </a:solidFill>
              <a:round/>
            </a:ln>
          </p:spPr>
        </p:cxnSp>
        <p:cxnSp>
          <p:nvCxnSpPr>
            <p:cNvPr id="2559" name="Straight Connector 10"/>
            <p:cNvCxnSpPr/>
            <p:nvPr/>
          </p:nvCxnSpPr>
          <p:spPr>
            <a:xfrm>
              <a:off x="0" y="6272640"/>
              <a:ext cx="12189240" cy="360"/>
            </a:xfrm>
            <a:prstGeom prst="straightConnector1">
              <a:avLst/>
            </a:prstGeom>
            <a:ln w="3175">
              <a:solidFill>
                <a:srgbClr val="df45d4"/>
              </a:solidFill>
              <a:round/>
            </a:ln>
          </p:spPr>
        </p:cxnSp>
        <p:cxnSp>
          <p:nvCxnSpPr>
            <p:cNvPr id="256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56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56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56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56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56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566" name="Straight Connector 17"/>
            <p:cNvCxnSpPr/>
            <p:nvPr/>
          </p:nvCxnSpPr>
          <p:spPr>
            <a:xfrm>
              <a:off x="585000" y="0"/>
              <a:ext cx="360" cy="6858360"/>
            </a:xfrm>
            <a:prstGeom prst="straightConnector1">
              <a:avLst/>
            </a:prstGeom>
            <a:ln w="3175">
              <a:solidFill>
                <a:srgbClr val="df45d4"/>
              </a:solidFill>
              <a:round/>
            </a:ln>
          </p:spPr>
        </p:cxnSp>
        <p:cxnSp>
          <p:nvCxnSpPr>
            <p:cNvPr id="256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56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56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57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571" name="Straight Connector 22"/>
            <p:cNvCxnSpPr/>
            <p:nvPr/>
          </p:nvCxnSpPr>
          <p:spPr>
            <a:xfrm>
              <a:off x="11606760" y="0"/>
              <a:ext cx="360" cy="6858360"/>
            </a:xfrm>
            <a:prstGeom prst="straightConnector1">
              <a:avLst/>
            </a:prstGeom>
            <a:ln w="3175">
              <a:solidFill>
                <a:srgbClr val="df45d4"/>
              </a:solidFill>
              <a:round/>
            </a:ln>
          </p:spPr>
        </p:cxnSp>
        <p:cxnSp>
          <p:nvCxnSpPr>
            <p:cNvPr id="257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57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57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57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57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57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57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57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58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58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58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58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58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58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58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58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58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58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590"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400" strike="noStrike" u="none">
              <a:solidFill>
                <a:srgbClr val="ffffff"/>
              </a:solidFill>
              <a:effectLst/>
              <a:uFillTx/>
              <a:latin typeface="Segoe UI"/>
              <a:ea typeface="Segoe UI"/>
            </a:endParaRPr>
          </a:p>
        </p:txBody>
      </p:sp>
      <p:sp>
        <p:nvSpPr>
          <p:cNvPr id="2591"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400" strike="noStrike" u="none">
              <a:solidFill>
                <a:srgbClr val="ffffff"/>
              </a:solidFill>
              <a:effectLst/>
              <a:uFillTx/>
              <a:latin typeface="Segoe UI"/>
              <a:ea typeface="Segoe UI"/>
            </a:endParaRPr>
          </a:p>
        </p:txBody>
      </p:sp>
      <p:pic>
        <p:nvPicPr>
          <p:cNvPr id="259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593"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2594"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pic>
        <p:nvPicPr>
          <p:cNvPr id="2595" name="Picture 4" descr=""/>
          <p:cNvPicPr/>
          <p:nvPr/>
        </p:nvPicPr>
        <p:blipFill>
          <a:blip r:embed="rId3"/>
          <a:srcRect l="65068" t="0" r="3127" b="-2652"/>
          <a:stretch/>
        </p:blipFill>
        <p:spPr>
          <a:xfrm rot="19138800">
            <a:off x="8891640" y="5698440"/>
            <a:ext cx="3877200" cy="264600"/>
          </a:xfrm>
          <a:prstGeom prst="rect">
            <a:avLst/>
          </a:prstGeom>
          <a:noFill/>
          <a:ln w="0">
            <a:noFill/>
          </a:ln>
        </p:spPr>
      </p:pic>
      <p:sp>
        <p:nvSpPr>
          <p:cNvPr id="2596" name="Rectangle 5"/>
          <p:cNvSpPr/>
          <p:nvPr/>
        </p:nvSpPr>
        <p:spPr>
          <a:xfrm>
            <a:off x="12192120" y="4307400"/>
            <a:ext cx="109080" cy="59436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000" strike="noStrike" u="none">
              <a:solidFill>
                <a:srgbClr val="ffffff"/>
              </a:solidFill>
              <a:effectLst/>
              <a:uFillTx/>
              <a:latin typeface="Segoe UI"/>
              <a:ea typeface="Segoe UI"/>
            </a:endParaRPr>
          </a:p>
        </p:txBody>
      </p:sp>
      <p:sp>
        <p:nvSpPr>
          <p:cNvPr id="2597" name="Rectangle 7"/>
          <p:cNvSpPr/>
          <p:nvPr/>
        </p:nvSpPr>
        <p:spPr>
          <a:xfrm>
            <a:off x="9116640" y="6858000"/>
            <a:ext cx="1022760" cy="34524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endParaRPr b="0" lang="en-US" sz="2000" strike="noStrike" u="none">
              <a:solidFill>
                <a:srgbClr val="ffffff"/>
              </a:solidFill>
              <a:effectLst/>
              <a:uFillTx/>
              <a:latin typeface="Segoe UI"/>
              <a:ea typeface="Segoe U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bg>
      <p:bgPr>
        <a:solidFill>
          <a:srgbClr val="000000"/>
        </a:solidFill>
      </p:bgPr>
    </p:bg>
    <p:spTree>
      <p:nvGrpSpPr>
        <p:cNvPr id="1" name=""/>
        <p:cNvGrpSpPr/>
        <p:nvPr/>
      </p:nvGrpSpPr>
      <p:grpSpPr>
        <a:xfrm>
          <a:off x="0" y="0"/>
          <a:ext cx="0" cy="0"/>
          <a:chOff x="0" y="0"/>
          <a:chExt cx="0" cy="0"/>
        </a:xfrm>
      </p:grpSpPr>
      <p:grpSp>
        <p:nvGrpSpPr>
          <p:cNvPr id="1296" name="GRID"/>
          <p:cNvGrpSpPr/>
          <p:nvPr/>
        </p:nvGrpSpPr>
        <p:grpSpPr>
          <a:xfrm>
            <a:off x="0" y="0"/>
            <a:ext cx="12191760" cy="6858000"/>
            <a:chOff x="0" y="0"/>
            <a:chExt cx="12191760" cy="6858000"/>
          </a:xfrm>
        </p:grpSpPr>
        <p:cxnSp>
          <p:nvCxnSpPr>
            <p:cNvPr id="129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29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299" name="Straight Connector 9"/>
            <p:cNvCxnSpPr/>
            <p:nvPr/>
          </p:nvCxnSpPr>
          <p:spPr>
            <a:xfrm>
              <a:off x="0" y="585000"/>
              <a:ext cx="12189240" cy="360"/>
            </a:xfrm>
            <a:prstGeom prst="straightConnector1">
              <a:avLst/>
            </a:prstGeom>
            <a:ln w="3175">
              <a:solidFill>
                <a:srgbClr val="df45d4"/>
              </a:solidFill>
              <a:round/>
            </a:ln>
          </p:spPr>
        </p:cxnSp>
        <p:cxnSp>
          <p:nvCxnSpPr>
            <p:cNvPr id="1300" name="Straight Connector 10"/>
            <p:cNvCxnSpPr/>
            <p:nvPr/>
          </p:nvCxnSpPr>
          <p:spPr>
            <a:xfrm>
              <a:off x="0" y="6272640"/>
              <a:ext cx="12189240" cy="360"/>
            </a:xfrm>
            <a:prstGeom prst="straightConnector1">
              <a:avLst/>
            </a:prstGeom>
            <a:ln w="3175">
              <a:solidFill>
                <a:srgbClr val="df45d4"/>
              </a:solidFill>
              <a:round/>
            </a:ln>
          </p:spPr>
        </p:cxnSp>
        <p:cxnSp>
          <p:nvCxnSpPr>
            <p:cNvPr id="130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30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30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30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30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30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307" name="Straight Connector 17"/>
            <p:cNvCxnSpPr/>
            <p:nvPr/>
          </p:nvCxnSpPr>
          <p:spPr>
            <a:xfrm>
              <a:off x="585000" y="0"/>
              <a:ext cx="360" cy="6858360"/>
            </a:xfrm>
            <a:prstGeom prst="straightConnector1">
              <a:avLst/>
            </a:prstGeom>
            <a:ln w="3175">
              <a:solidFill>
                <a:srgbClr val="df45d4"/>
              </a:solidFill>
              <a:round/>
            </a:ln>
          </p:spPr>
        </p:cxnSp>
        <p:cxnSp>
          <p:nvCxnSpPr>
            <p:cNvPr id="130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30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31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31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312" name="Straight Connector 22"/>
            <p:cNvCxnSpPr/>
            <p:nvPr/>
          </p:nvCxnSpPr>
          <p:spPr>
            <a:xfrm>
              <a:off x="11606760" y="0"/>
              <a:ext cx="360" cy="6858360"/>
            </a:xfrm>
            <a:prstGeom prst="straightConnector1">
              <a:avLst/>
            </a:prstGeom>
            <a:ln w="3175">
              <a:solidFill>
                <a:srgbClr val="df45d4"/>
              </a:solidFill>
              <a:round/>
            </a:ln>
          </p:spPr>
        </p:cxnSp>
        <p:cxnSp>
          <p:nvCxnSpPr>
            <p:cNvPr id="131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31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31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31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31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31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31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32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32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32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32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32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32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32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32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32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32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33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331"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332"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33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1334" name="Picture 4" descr="A close up of a logo&#10;&#10;Description automatically generated"/>
          <p:cNvPicPr/>
          <p:nvPr/>
        </p:nvPicPr>
        <p:blipFill>
          <a:blip r:embed="rId3"/>
          <a:srcRect l="52142" t="22177" r="2188" b="7791"/>
          <a:stretch/>
        </p:blipFill>
        <p:spPr>
          <a:xfrm>
            <a:off x="0" y="0"/>
            <a:ext cx="12191760" cy="6857640"/>
          </a:xfrm>
          <a:prstGeom prst="rect">
            <a:avLst/>
          </a:prstGeom>
          <a:noFill/>
          <a:ln w="0">
            <a:noFill/>
          </a:ln>
        </p:spPr>
      </p:pic>
      <p:sp>
        <p:nvSpPr>
          <p:cNvPr id="13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US" sz="1770" strike="noStrike" u="none">
                <a:solidFill>
                  <a:schemeClr val="lt1"/>
                </a:solidFill>
                <a:effectLst/>
                <a:uFillTx/>
                <a:latin typeface="Segoe UI"/>
              </a:rPr>
              <a:t>Click to edit the title text format</a:t>
            </a:r>
            <a:endParaRPr b="0" lang="en-US" sz="1770" strike="noStrike" u="none">
              <a:solidFill>
                <a:schemeClr val="lt1"/>
              </a:solidFill>
              <a:effectLst/>
              <a:uFillTx/>
              <a:latin typeface="Segoe UI"/>
            </a:endParaRPr>
          </a:p>
        </p:txBody>
      </p:sp>
      <p:sp>
        <p:nvSpPr>
          <p:cNvPr id="1336"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trike="noStrike" u="none">
                <a:solidFill>
                  <a:schemeClr val="lt1"/>
                </a:solidFill>
                <a:effectLst/>
                <a:uFillTx/>
                <a:latin typeface="Segoe UI Semilight"/>
              </a:rPr>
              <a:t>Click to edit the outline text format</a:t>
            </a:r>
            <a:endParaRPr b="0" lang="en-US" sz="2800" strike="noStrike" u="none">
              <a:solidFill>
                <a:schemeClr val="lt1"/>
              </a:solidFill>
              <a:effectLst/>
              <a:uFillTx/>
              <a:latin typeface="Segoe UI Semilight"/>
            </a:endParaRPr>
          </a:p>
          <a:p>
            <a:pPr lvl="1" marL="864000" indent="-324000">
              <a:spcBef>
                <a:spcPts val="1134"/>
              </a:spcBef>
              <a:buClr>
                <a:srgbClr val="ffffff"/>
              </a:buClr>
              <a:buSzPct val="75000"/>
              <a:buFont typeface="Symbol" charset="2"/>
              <a:buChar char=""/>
            </a:pPr>
            <a:r>
              <a:rPr b="0" lang="en-US" sz="1600" strike="noStrike" u="none">
                <a:solidFill>
                  <a:schemeClr val="lt1"/>
                </a:solidFill>
                <a:effectLst/>
                <a:uFillTx/>
                <a:latin typeface="Segoe UI"/>
              </a:rPr>
              <a:t>Second Outline Level</a:t>
            </a:r>
            <a:endParaRPr b="0" lang="en-US" sz="1600" strike="noStrike" u="none">
              <a:solidFill>
                <a:schemeClr val="lt1"/>
              </a:solidFill>
              <a:effectLst/>
              <a:uFillTx/>
              <a:latin typeface="Segoe UI"/>
            </a:endParaRPr>
          </a:p>
          <a:p>
            <a:pPr lvl="2" marL="1296000" indent="-288000">
              <a:spcBef>
                <a:spcPts val="850"/>
              </a:spcBef>
              <a:buClr>
                <a:srgbClr val="ffffff"/>
              </a:buClr>
              <a:buSzPct val="45000"/>
              <a:buFont typeface="Wingdings" charset="2"/>
              <a:buChar char=""/>
            </a:pPr>
            <a:r>
              <a:rPr b="0" lang="en-US" sz="1400" strike="noStrike" u="none">
                <a:solidFill>
                  <a:schemeClr val="lt1"/>
                </a:solidFill>
                <a:effectLst/>
                <a:uFillTx/>
                <a:latin typeface="Segoe UI"/>
              </a:rPr>
              <a:t>Third Outline Level</a:t>
            </a:r>
            <a:endParaRPr b="0" lang="en-US" sz="1400" strike="noStrike" u="none">
              <a:solidFill>
                <a:schemeClr val="lt1"/>
              </a:solidFill>
              <a:effectLst/>
              <a:uFillTx/>
              <a:latin typeface="Segoe UI"/>
            </a:endParaRPr>
          </a:p>
          <a:p>
            <a:pPr lvl="3" marL="1728000" indent="-216000">
              <a:spcBef>
                <a:spcPts val="567"/>
              </a:spcBef>
              <a:buClr>
                <a:srgbClr val="ffffff"/>
              </a:buClr>
              <a:buSzPct val="75000"/>
              <a:buFont typeface="Symbol" charset="2"/>
              <a:buChar char=""/>
            </a:pPr>
            <a:r>
              <a:rPr b="0" lang="en-US" sz="1400" strike="noStrike" u="none">
                <a:solidFill>
                  <a:schemeClr val="lt1"/>
                </a:solidFill>
                <a:effectLst/>
                <a:uFillTx/>
                <a:latin typeface="Segoe UI"/>
              </a:rPr>
              <a:t>Fourth Outline Level</a:t>
            </a:r>
            <a:endParaRPr b="0" lang="en-US" sz="1400" strike="noStrike" u="none">
              <a:solidFill>
                <a:schemeClr val="lt1"/>
              </a:solidFill>
              <a:effectLst/>
              <a:uFillTx/>
              <a:latin typeface="Segoe UI"/>
            </a:endParaRPr>
          </a:p>
          <a:p>
            <a:pPr lvl="4" marL="2160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Fifth Outline Level</a:t>
            </a:r>
            <a:endParaRPr b="0" lang="en-US" sz="2000" strike="noStrike" u="none">
              <a:solidFill>
                <a:schemeClr val="lt1"/>
              </a:solidFill>
              <a:effectLst/>
              <a:uFillTx/>
              <a:latin typeface="Segoe UI"/>
            </a:endParaRPr>
          </a:p>
          <a:p>
            <a:pPr lvl="5" marL="2592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Sixth Outline Level</a:t>
            </a:r>
            <a:endParaRPr b="0" lang="en-US" sz="2000" strike="noStrike" u="none">
              <a:solidFill>
                <a:schemeClr val="lt1"/>
              </a:solidFill>
              <a:effectLst/>
              <a:uFillTx/>
              <a:latin typeface="Segoe UI"/>
            </a:endParaRPr>
          </a:p>
          <a:p>
            <a:pPr lvl="6" marL="3024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Seventh Outline Level</a:t>
            </a:r>
            <a:endParaRPr b="0" lang="en-US" sz="2000" strike="noStrike" u="none">
              <a:solidFill>
                <a:schemeClr val="lt1"/>
              </a:solidFill>
              <a:effectLst/>
              <a:uFillTx/>
              <a:latin typeface="Segoe U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and Content">
    <p:bg>
      <p:bgPr>
        <a:solidFill>
          <a:srgbClr val="000000"/>
        </a:solidFill>
      </p:bgPr>
    </p:bg>
    <p:spTree>
      <p:nvGrpSpPr>
        <p:cNvPr id="1" name=""/>
        <p:cNvGrpSpPr/>
        <p:nvPr/>
      </p:nvGrpSpPr>
      <p:grpSpPr>
        <a:xfrm>
          <a:off x="0" y="0"/>
          <a:ext cx="0" cy="0"/>
          <a:chOff x="0" y="0"/>
          <a:chExt cx="0" cy="0"/>
        </a:xfrm>
      </p:grpSpPr>
      <p:grpSp>
        <p:nvGrpSpPr>
          <p:cNvPr id="1337" name="GRID"/>
          <p:cNvGrpSpPr/>
          <p:nvPr/>
        </p:nvGrpSpPr>
        <p:grpSpPr>
          <a:xfrm>
            <a:off x="0" y="0"/>
            <a:ext cx="12191760" cy="6858000"/>
            <a:chOff x="0" y="0"/>
            <a:chExt cx="12191760" cy="6858000"/>
          </a:xfrm>
        </p:grpSpPr>
        <p:cxnSp>
          <p:nvCxnSpPr>
            <p:cNvPr id="1338"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339"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340" name="Straight Connector 9"/>
            <p:cNvCxnSpPr/>
            <p:nvPr/>
          </p:nvCxnSpPr>
          <p:spPr>
            <a:xfrm>
              <a:off x="0" y="585000"/>
              <a:ext cx="12189240" cy="360"/>
            </a:xfrm>
            <a:prstGeom prst="straightConnector1">
              <a:avLst/>
            </a:prstGeom>
            <a:ln w="3175">
              <a:solidFill>
                <a:srgbClr val="df45d4"/>
              </a:solidFill>
              <a:round/>
            </a:ln>
          </p:spPr>
        </p:cxnSp>
        <p:cxnSp>
          <p:nvCxnSpPr>
            <p:cNvPr id="1341" name="Straight Connector 10"/>
            <p:cNvCxnSpPr/>
            <p:nvPr/>
          </p:nvCxnSpPr>
          <p:spPr>
            <a:xfrm>
              <a:off x="0" y="6272640"/>
              <a:ext cx="12189240" cy="360"/>
            </a:xfrm>
            <a:prstGeom prst="straightConnector1">
              <a:avLst/>
            </a:prstGeom>
            <a:ln w="3175">
              <a:solidFill>
                <a:srgbClr val="df45d4"/>
              </a:solidFill>
              <a:round/>
            </a:ln>
          </p:spPr>
        </p:cxnSp>
        <p:cxnSp>
          <p:nvCxnSpPr>
            <p:cNvPr id="1342"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343"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344"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345"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346"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347"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348" name="Straight Connector 17"/>
            <p:cNvCxnSpPr/>
            <p:nvPr/>
          </p:nvCxnSpPr>
          <p:spPr>
            <a:xfrm>
              <a:off x="585000" y="0"/>
              <a:ext cx="360" cy="6858360"/>
            </a:xfrm>
            <a:prstGeom prst="straightConnector1">
              <a:avLst/>
            </a:prstGeom>
            <a:ln w="3175">
              <a:solidFill>
                <a:srgbClr val="df45d4"/>
              </a:solidFill>
              <a:round/>
            </a:ln>
          </p:spPr>
        </p:cxnSp>
        <p:cxnSp>
          <p:nvCxnSpPr>
            <p:cNvPr id="1349"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350"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351"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352"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353" name="Straight Connector 22"/>
            <p:cNvCxnSpPr/>
            <p:nvPr/>
          </p:nvCxnSpPr>
          <p:spPr>
            <a:xfrm>
              <a:off x="11606760" y="0"/>
              <a:ext cx="360" cy="6858360"/>
            </a:xfrm>
            <a:prstGeom prst="straightConnector1">
              <a:avLst/>
            </a:prstGeom>
            <a:ln w="3175">
              <a:solidFill>
                <a:srgbClr val="df45d4"/>
              </a:solidFill>
              <a:round/>
            </a:ln>
          </p:spPr>
        </p:cxnSp>
        <p:cxnSp>
          <p:nvCxnSpPr>
            <p:cNvPr id="1354"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355"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356"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357"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358"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359"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360"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361"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362"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363"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364"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365"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366"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367"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368"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369"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370"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371"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372"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373"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37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375"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1376" name="PlaceHolder 2"/>
          <p:cNvSpPr>
            <a:spLocks noGrp="1"/>
          </p:cNvSpPr>
          <p:nvPr>
            <p:ph type="body"/>
          </p:nvPr>
        </p:nvSpPr>
        <p:spPr>
          <a:xfrm>
            <a:off x="584280" y="1435320"/>
            <a:ext cx="11018160" cy="2307960"/>
          </a:xfrm>
          <a:prstGeom prst="rect">
            <a:avLst/>
          </a:prstGeom>
          <a:noFill/>
          <a:ln w="0">
            <a:noFill/>
          </a:ln>
        </p:spPr>
        <p:txBody>
          <a:bodyPr lIns="0" rIns="0" tIns="0" bIns="0" anchor="t">
            <a:noAutofit/>
          </a:bodyPr>
          <a:p>
            <a:pPr marL="228600" indent="-228600" defTabSz="932760">
              <a:lnSpc>
                <a:spcPct val="100000"/>
              </a:lnSpc>
              <a:spcBef>
                <a:spcPts val="561"/>
              </a:spcBef>
              <a:buClr>
                <a:srgbClr val="ffffff"/>
              </a:buClr>
              <a:buSzPct val="90000"/>
              <a:buFont typeface="Wingdings" charset="2"/>
              <a:buChar char=""/>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lvl="1" marL="457200" indent="-22860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a:endParaRPr>
          </a:p>
          <a:p>
            <a:pPr lvl="2" marL="657360" indent="-200160" defTabSz="932760">
              <a:lnSpc>
                <a:spcPct val="100000"/>
              </a:lnSpc>
              <a:spcBef>
                <a:spcPts val="320"/>
              </a:spcBef>
              <a:buClr>
                <a:srgbClr val="ffffff"/>
              </a:buClr>
              <a:buSzPct val="90000"/>
              <a:buFont typeface="Wingdings" charset="2"/>
              <a:buChar char=""/>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a:endParaRPr>
          </a:p>
          <a:p>
            <a:pPr lvl="3" marL="843120" indent="-18108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a:endParaRPr>
          </a:p>
          <a:p>
            <a:pPr lvl="4" marL="1023840" indent="-16812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a:endParaRPr>
          </a:p>
        </p:txBody>
      </p:sp>
      <p:pic>
        <p:nvPicPr>
          <p:cNvPr id="1377" name="Picture 3" descr=""/>
          <p:cNvPicPr/>
          <p:nvPr/>
        </p:nvPicPr>
        <p:blipFill>
          <a:blip r:embed="rId3"/>
          <a:srcRect l="65068" t="0" r="3127" b="-2652"/>
          <a:stretch/>
        </p:blipFill>
        <p:spPr>
          <a:xfrm rot="19138800">
            <a:off x="8891640" y="5698440"/>
            <a:ext cx="3877200" cy="264600"/>
          </a:xfrm>
          <a:prstGeom prst="rect">
            <a:avLst/>
          </a:prstGeom>
          <a:noFill/>
          <a:ln w="0">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
    <p:bg>
      <p:bgPr>
        <a:solidFill>
          <a:srgbClr val="000000"/>
        </a:solidFill>
      </p:bgPr>
    </p:bg>
    <p:spTree>
      <p:nvGrpSpPr>
        <p:cNvPr id="1" name=""/>
        <p:cNvGrpSpPr/>
        <p:nvPr/>
      </p:nvGrpSpPr>
      <p:grpSpPr>
        <a:xfrm>
          <a:off x="0" y="0"/>
          <a:ext cx="0" cy="0"/>
          <a:chOff x="0" y="0"/>
          <a:chExt cx="0" cy="0"/>
        </a:xfrm>
      </p:grpSpPr>
      <p:grpSp>
        <p:nvGrpSpPr>
          <p:cNvPr id="1378" name="GRID"/>
          <p:cNvGrpSpPr/>
          <p:nvPr/>
        </p:nvGrpSpPr>
        <p:grpSpPr>
          <a:xfrm>
            <a:off x="0" y="0"/>
            <a:ext cx="12191760" cy="6858000"/>
            <a:chOff x="0" y="0"/>
            <a:chExt cx="12191760" cy="6858000"/>
          </a:xfrm>
        </p:grpSpPr>
        <p:cxnSp>
          <p:nvCxnSpPr>
            <p:cNvPr id="1379"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380"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381" name="Straight Connector 9"/>
            <p:cNvCxnSpPr/>
            <p:nvPr/>
          </p:nvCxnSpPr>
          <p:spPr>
            <a:xfrm>
              <a:off x="0" y="585000"/>
              <a:ext cx="12189240" cy="360"/>
            </a:xfrm>
            <a:prstGeom prst="straightConnector1">
              <a:avLst/>
            </a:prstGeom>
            <a:ln w="3175">
              <a:solidFill>
                <a:srgbClr val="df45d4"/>
              </a:solidFill>
              <a:round/>
            </a:ln>
          </p:spPr>
        </p:cxnSp>
        <p:cxnSp>
          <p:nvCxnSpPr>
            <p:cNvPr id="1382" name="Straight Connector 10"/>
            <p:cNvCxnSpPr/>
            <p:nvPr/>
          </p:nvCxnSpPr>
          <p:spPr>
            <a:xfrm>
              <a:off x="0" y="6272640"/>
              <a:ext cx="12189240" cy="360"/>
            </a:xfrm>
            <a:prstGeom prst="straightConnector1">
              <a:avLst/>
            </a:prstGeom>
            <a:ln w="3175">
              <a:solidFill>
                <a:srgbClr val="df45d4"/>
              </a:solidFill>
              <a:round/>
            </a:ln>
          </p:spPr>
        </p:cxnSp>
        <p:cxnSp>
          <p:nvCxnSpPr>
            <p:cNvPr id="1383"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384"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385"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386"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387"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388"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389" name="Straight Connector 17"/>
            <p:cNvCxnSpPr/>
            <p:nvPr/>
          </p:nvCxnSpPr>
          <p:spPr>
            <a:xfrm>
              <a:off x="585000" y="0"/>
              <a:ext cx="360" cy="6858360"/>
            </a:xfrm>
            <a:prstGeom prst="straightConnector1">
              <a:avLst/>
            </a:prstGeom>
            <a:ln w="3175">
              <a:solidFill>
                <a:srgbClr val="df45d4"/>
              </a:solidFill>
              <a:round/>
            </a:ln>
          </p:spPr>
        </p:cxnSp>
        <p:cxnSp>
          <p:nvCxnSpPr>
            <p:cNvPr id="1390"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391"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392"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393"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394" name="Straight Connector 22"/>
            <p:cNvCxnSpPr/>
            <p:nvPr/>
          </p:nvCxnSpPr>
          <p:spPr>
            <a:xfrm>
              <a:off x="11606760" y="0"/>
              <a:ext cx="360" cy="6858360"/>
            </a:xfrm>
            <a:prstGeom prst="straightConnector1">
              <a:avLst/>
            </a:prstGeom>
            <a:ln w="3175">
              <a:solidFill>
                <a:srgbClr val="df45d4"/>
              </a:solidFill>
              <a:round/>
            </a:ln>
          </p:spPr>
        </p:cxnSp>
        <p:cxnSp>
          <p:nvCxnSpPr>
            <p:cNvPr id="1395"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396"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397"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398"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399"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400"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401"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402"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403"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404"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405"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406"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407"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408"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409"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410"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411"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412"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413"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414"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415"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416"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1417" name="PlaceHolder 2"/>
          <p:cNvSpPr>
            <a:spLocks noGrp="1"/>
          </p:cNvSpPr>
          <p:nvPr>
            <p:ph type="body"/>
          </p:nvPr>
        </p:nvSpPr>
        <p:spPr>
          <a:xfrm>
            <a:off x="584280" y="1434960"/>
            <a:ext cx="5211720" cy="4701960"/>
          </a:xfrm>
          <a:prstGeom prst="rect">
            <a:avLst/>
          </a:prstGeom>
          <a:noFill/>
          <a:ln w="0">
            <a:noFill/>
          </a:ln>
        </p:spPr>
        <p:txBody>
          <a:bodyPr lIns="0" rIns="0" tIns="0" bIns="0" anchor="t">
            <a:spAutoFit/>
          </a:bodyPr>
          <a:p>
            <a:pPr indent="0" defTabSz="932760">
              <a:lnSpc>
                <a:spcPct val="100000"/>
              </a:lnSpc>
              <a:spcBef>
                <a:spcPts val="1225"/>
              </a:spcBef>
              <a:buNone/>
              <a:tabLst>
                <a:tab algn="l" pos="0"/>
              </a:tabLst>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marL="255600" indent="0" defTabSz="932760">
              <a:lnSpc>
                <a:spcPct val="100000"/>
              </a:lnSpc>
              <a:spcBef>
                <a:spcPts val="400"/>
              </a:spcBef>
              <a:buNone/>
              <a:tabLst>
                <a:tab algn="l" pos="0"/>
              </a:tabLst>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Semilight"/>
            </a:endParaRPr>
          </a:p>
          <a:p>
            <a:pPr marL="450720" indent="0" defTabSz="932760">
              <a:lnSpc>
                <a:spcPct val="100000"/>
              </a:lnSpc>
              <a:spcBef>
                <a:spcPts val="320"/>
              </a:spcBef>
              <a:buNone/>
              <a:tabLst>
                <a:tab algn="l" pos="0"/>
              </a:tabLst>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Semilight"/>
            </a:endParaRPr>
          </a:p>
          <a:p>
            <a:pPr marL="652320" indent="0" defTabSz="932760">
              <a:lnSpc>
                <a:spcPct val="100000"/>
              </a:lnSpc>
              <a:spcBef>
                <a:spcPts val="281"/>
              </a:spcBef>
              <a:buNone/>
              <a:tabLst>
                <a:tab algn="l" pos="0"/>
              </a:tabLst>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Semilight"/>
            </a:endParaRPr>
          </a:p>
          <a:p>
            <a:pPr marL="853920" indent="0" defTabSz="932760">
              <a:lnSpc>
                <a:spcPct val="100000"/>
              </a:lnSpc>
              <a:spcBef>
                <a:spcPts val="281"/>
              </a:spcBef>
              <a:buNone/>
              <a:tabLst>
                <a:tab algn="l" pos="0"/>
              </a:tabLst>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Semilight"/>
            </a:endParaRPr>
          </a:p>
        </p:txBody>
      </p:sp>
      <p:sp>
        <p:nvSpPr>
          <p:cNvPr id="1418" name="PlaceHolder 3"/>
          <p:cNvSpPr>
            <a:spLocks noGrp="1"/>
          </p:cNvSpPr>
          <p:nvPr>
            <p:ph type="body"/>
          </p:nvPr>
        </p:nvSpPr>
        <p:spPr>
          <a:xfrm>
            <a:off x="6397200" y="1434960"/>
            <a:ext cx="5211720" cy="4701960"/>
          </a:xfrm>
          <a:prstGeom prst="rect">
            <a:avLst/>
          </a:prstGeom>
          <a:noFill/>
          <a:ln w="0">
            <a:noFill/>
          </a:ln>
        </p:spPr>
        <p:txBody>
          <a:bodyPr lIns="0" rIns="0" tIns="0" bIns="0" anchor="t">
            <a:spAutoFit/>
          </a:bodyPr>
          <a:p>
            <a:pPr indent="0" defTabSz="932760">
              <a:lnSpc>
                <a:spcPct val="100000"/>
              </a:lnSpc>
              <a:spcBef>
                <a:spcPts val="1225"/>
              </a:spcBef>
              <a:buNone/>
              <a:tabLst>
                <a:tab algn="l" pos="0"/>
              </a:tabLst>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marL="255600" indent="0" defTabSz="932760">
              <a:lnSpc>
                <a:spcPct val="100000"/>
              </a:lnSpc>
              <a:spcBef>
                <a:spcPts val="400"/>
              </a:spcBef>
              <a:buNone/>
              <a:tabLst>
                <a:tab algn="l" pos="0"/>
              </a:tabLst>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Semilight"/>
            </a:endParaRPr>
          </a:p>
          <a:p>
            <a:pPr marL="450720" indent="0" defTabSz="932760">
              <a:lnSpc>
                <a:spcPct val="100000"/>
              </a:lnSpc>
              <a:spcBef>
                <a:spcPts val="320"/>
              </a:spcBef>
              <a:buNone/>
              <a:tabLst>
                <a:tab algn="l" pos="0"/>
              </a:tabLst>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Semilight"/>
            </a:endParaRPr>
          </a:p>
          <a:p>
            <a:pPr marL="652320" indent="0" defTabSz="932760">
              <a:lnSpc>
                <a:spcPct val="100000"/>
              </a:lnSpc>
              <a:spcBef>
                <a:spcPts val="281"/>
              </a:spcBef>
              <a:buNone/>
              <a:tabLst>
                <a:tab algn="l" pos="0"/>
              </a:tabLst>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Semilight"/>
            </a:endParaRPr>
          </a:p>
          <a:p>
            <a:pPr marL="853920" indent="0" defTabSz="932760">
              <a:lnSpc>
                <a:spcPct val="100000"/>
              </a:lnSpc>
              <a:spcBef>
                <a:spcPts val="281"/>
              </a:spcBef>
              <a:buNone/>
              <a:tabLst>
                <a:tab algn="l" pos="0"/>
              </a:tabLst>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Semilight"/>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
    <p:bg>
      <p:bgPr>
        <a:solidFill>
          <a:srgbClr val="000000"/>
        </a:solidFill>
      </p:bgPr>
    </p:bg>
    <p:spTree>
      <p:nvGrpSpPr>
        <p:cNvPr id="1" name=""/>
        <p:cNvGrpSpPr/>
        <p:nvPr/>
      </p:nvGrpSpPr>
      <p:grpSpPr>
        <a:xfrm>
          <a:off x="0" y="0"/>
          <a:ext cx="0" cy="0"/>
          <a:chOff x="0" y="0"/>
          <a:chExt cx="0" cy="0"/>
        </a:xfrm>
      </p:grpSpPr>
      <p:grpSp>
        <p:nvGrpSpPr>
          <p:cNvPr id="1419" name="GRID"/>
          <p:cNvGrpSpPr/>
          <p:nvPr/>
        </p:nvGrpSpPr>
        <p:grpSpPr>
          <a:xfrm>
            <a:off x="0" y="0"/>
            <a:ext cx="12191760" cy="6858000"/>
            <a:chOff x="0" y="0"/>
            <a:chExt cx="12191760" cy="6858000"/>
          </a:xfrm>
        </p:grpSpPr>
        <p:cxnSp>
          <p:nvCxnSpPr>
            <p:cNvPr id="1420"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421"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422" name="Straight Connector 9"/>
            <p:cNvCxnSpPr/>
            <p:nvPr/>
          </p:nvCxnSpPr>
          <p:spPr>
            <a:xfrm>
              <a:off x="0" y="585000"/>
              <a:ext cx="12189240" cy="360"/>
            </a:xfrm>
            <a:prstGeom prst="straightConnector1">
              <a:avLst/>
            </a:prstGeom>
            <a:ln w="3175">
              <a:solidFill>
                <a:srgbClr val="df45d4"/>
              </a:solidFill>
              <a:round/>
            </a:ln>
          </p:spPr>
        </p:cxnSp>
        <p:cxnSp>
          <p:nvCxnSpPr>
            <p:cNvPr id="1423" name="Straight Connector 10"/>
            <p:cNvCxnSpPr/>
            <p:nvPr/>
          </p:nvCxnSpPr>
          <p:spPr>
            <a:xfrm>
              <a:off x="0" y="6272640"/>
              <a:ext cx="12189240" cy="360"/>
            </a:xfrm>
            <a:prstGeom prst="straightConnector1">
              <a:avLst/>
            </a:prstGeom>
            <a:ln w="3175">
              <a:solidFill>
                <a:srgbClr val="df45d4"/>
              </a:solidFill>
              <a:round/>
            </a:ln>
          </p:spPr>
        </p:cxnSp>
        <p:cxnSp>
          <p:nvCxnSpPr>
            <p:cNvPr id="1424"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425"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426"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427"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428"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429"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430" name="Straight Connector 17"/>
            <p:cNvCxnSpPr/>
            <p:nvPr/>
          </p:nvCxnSpPr>
          <p:spPr>
            <a:xfrm>
              <a:off x="585000" y="0"/>
              <a:ext cx="360" cy="6858360"/>
            </a:xfrm>
            <a:prstGeom prst="straightConnector1">
              <a:avLst/>
            </a:prstGeom>
            <a:ln w="3175">
              <a:solidFill>
                <a:srgbClr val="df45d4"/>
              </a:solidFill>
              <a:round/>
            </a:ln>
          </p:spPr>
        </p:cxnSp>
        <p:cxnSp>
          <p:nvCxnSpPr>
            <p:cNvPr id="1431"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432"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433"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434"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435" name="Straight Connector 22"/>
            <p:cNvCxnSpPr/>
            <p:nvPr/>
          </p:nvCxnSpPr>
          <p:spPr>
            <a:xfrm>
              <a:off x="11606760" y="0"/>
              <a:ext cx="360" cy="6858360"/>
            </a:xfrm>
            <a:prstGeom prst="straightConnector1">
              <a:avLst/>
            </a:prstGeom>
            <a:ln w="3175">
              <a:solidFill>
                <a:srgbClr val="df45d4"/>
              </a:solidFill>
              <a:round/>
            </a:ln>
          </p:spPr>
        </p:cxnSp>
        <p:cxnSp>
          <p:nvCxnSpPr>
            <p:cNvPr id="1436"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437"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438"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439"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440"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441"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442"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443"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444"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445"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446"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447"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448"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449"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450"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451"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452"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453"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454"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455"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456"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457"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1458" name="PlaceHolder 2"/>
          <p:cNvSpPr>
            <a:spLocks noGrp="1"/>
          </p:cNvSpPr>
          <p:nvPr>
            <p:ph type="body"/>
          </p:nvPr>
        </p:nvSpPr>
        <p:spPr>
          <a:xfrm>
            <a:off x="584280" y="1437480"/>
            <a:ext cx="5211720" cy="4701960"/>
          </a:xfrm>
          <a:prstGeom prst="rect">
            <a:avLst/>
          </a:prstGeom>
          <a:noFill/>
          <a:ln w="0">
            <a:noFill/>
          </a:ln>
        </p:spPr>
        <p:txBody>
          <a:bodyPr lIns="0" rIns="0" tIns="0" bIns="0" anchor="t">
            <a:spAutoFit/>
          </a:bodyPr>
          <a:p>
            <a:pPr marL="231840" indent="-231840" defTabSz="932760">
              <a:lnSpc>
                <a:spcPct val="100000"/>
              </a:lnSpc>
              <a:spcBef>
                <a:spcPts val="1225"/>
              </a:spcBef>
              <a:buClr>
                <a:srgbClr val="ffffff"/>
              </a:buClr>
              <a:buSzPct val="90000"/>
              <a:buFont typeface="Wingdings" charset="2"/>
              <a:buChar char=""/>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lvl="1" marL="426960" indent="-17136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a:endParaRPr>
          </a:p>
          <a:p>
            <a:pPr lvl="2" marL="639720" indent="-189000" defTabSz="932760">
              <a:lnSpc>
                <a:spcPct val="100000"/>
              </a:lnSpc>
              <a:spcBef>
                <a:spcPts val="320"/>
              </a:spcBef>
              <a:buClr>
                <a:srgbClr val="ffffff"/>
              </a:buClr>
              <a:buSzPct val="90000"/>
              <a:buFont typeface="Wingdings" charset="2"/>
              <a:buChar char=""/>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a:endParaRPr>
          </a:p>
          <a:p>
            <a:pPr lvl="3" marL="828720" indent="-17604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a:endParaRPr>
          </a:p>
          <a:p>
            <a:pPr lvl="4" marL="1023840" indent="-16992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a:endParaRPr>
          </a:p>
        </p:txBody>
      </p:sp>
      <p:sp>
        <p:nvSpPr>
          <p:cNvPr id="1459" name="PlaceHolder 3"/>
          <p:cNvSpPr>
            <a:spLocks noGrp="1"/>
          </p:cNvSpPr>
          <p:nvPr>
            <p:ph type="body"/>
          </p:nvPr>
        </p:nvSpPr>
        <p:spPr>
          <a:xfrm>
            <a:off x="6390000" y="1437480"/>
            <a:ext cx="5211720" cy="4701960"/>
          </a:xfrm>
          <a:prstGeom prst="rect">
            <a:avLst/>
          </a:prstGeom>
          <a:noFill/>
          <a:ln w="0">
            <a:noFill/>
          </a:ln>
        </p:spPr>
        <p:txBody>
          <a:bodyPr lIns="0" rIns="0" tIns="0" bIns="0" anchor="t">
            <a:spAutoFit/>
          </a:bodyPr>
          <a:p>
            <a:pPr marL="231840" indent="-231840" defTabSz="932760">
              <a:lnSpc>
                <a:spcPct val="100000"/>
              </a:lnSpc>
              <a:spcBef>
                <a:spcPts val="1225"/>
              </a:spcBef>
              <a:buClr>
                <a:srgbClr val="ffffff"/>
              </a:buClr>
              <a:buSzPct val="90000"/>
              <a:buFont typeface="Wingdings" charset="2"/>
              <a:buChar char=""/>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lvl="1" marL="426960" indent="-17136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a:endParaRPr>
          </a:p>
          <a:p>
            <a:pPr lvl="2" marL="639720" indent="-189000" defTabSz="932760">
              <a:lnSpc>
                <a:spcPct val="100000"/>
              </a:lnSpc>
              <a:spcBef>
                <a:spcPts val="320"/>
              </a:spcBef>
              <a:buClr>
                <a:srgbClr val="ffffff"/>
              </a:buClr>
              <a:buSzPct val="90000"/>
              <a:buFont typeface="Wingdings" charset="2"/>
              <a:buChar char=""/>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a:endParaRPr>
          </a:p>
          <a:p>
            <a:pPr lvl="3" marL="828720" indent="-17604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a:endParaRPr>
          </a:p>
          <a:p>
            <a:pPr lvl="4" marL="1023840" indent="-16992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3">
    <p:bg>
      <p:bgPr>
        <a:solidFill>
          <a:srgbClr val="000000"/>
        </a:solidFill>
      </p:bgPr>
    </p:bg>
    <p:spTree>
      <p:nvGrpSpPr>
        <p:cNvPr id="1" name=""/>
        <p:cNvGrpSpPr/>
        <p:nvPr/>
      </p:nvGrpSpPr>
      <p:grpSpPr>
        <a:xfrm>
          <a:off x="0" y="0"/>
          <a:ext cx="0" cy="0"/>
          <a:chOff x="0" y="0"/>
          <a:chExt cx="0" cy="0"/>
        </a:xfrm>
      </p:grpSpPr>
      <p:grpSp>
        <p:nvGrpSpPr>
          <p:cNvPr id="1460" name="GRID"/>
          <p:cNvGrpSpPr/>
          <p:nvPr/>
        </p:nvGrpSpPr>
        <p:grpSpPr>
          <a:xfrm>
            <a:off x="0" y="0"/>
            <a:ext cx="12191760" cy="6858000"/>
            <a:chOff x="0" y="0"/>
            <a:chExt cx="12191760" cy="6858000"/>
          </a:xfrm>
        </p:grpSpPr>
        <p:cxnSp>
          <p:nvCxnSpPr>
            <p:cNvPr id="1461"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462"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463" name="Straight Connector 9"/>
            <p:cNvCxnSpPr/>
            <p:nvPr/>
          </p:nvCxnSpPr>
          <p:spPr>
            <a:xfrm>
              <a:off x="0" y="585000"/>
              <a:ext cx="12189240" cy="360"/>
            </a:xfrm>
            <a:prstGeom prst="straightConnector1">
              <a:avLst/>
            </a:prstGeom>
            <a:ln w="3175">
              <a:solidFill>
                <a:srgbClr val="df45d4"/>
              </a:solidFill>
              <a:round/>
            </a:ln>
          </p:spPr>
        </p:cxnSp>
        <p:cxnSp>
          <p:nvCxnSpPr>
            <p:cNvPr id="1464" name="Straight Connector 10"/>
            <p:cNvCxnSpPr/>
            <p:nvPr/>
          </p:nvCxnSpPr>
          <p:spPr>
            <a:xfrm>
              <a:off x="0" y="6272640"/>
              <a:ext cx="12189240" cy="360"/>
            </a:xfrm>
            <a:prstGeom prst="straightConnector1">
              <a:avLst/>
            </a:prstGeom>
            <a:ln w="3175">
              <a:solidFill>
                <a:srgbClr val="df45d4"/>
              </a:solidFill>
              <a:round/>
            </a:ln>
          </p:spPr>
        </p:cxnSp>
        <p:cxnSp>
          <p:nvCxnSpPr>
            <p:cNvPr id="1465"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466"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467"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468"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469"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470"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471" name="Straight Connector 17"/>
            <p:cNvCxnSpPr/>
            <p:nvPr/>
          </p:nvCxnSpPr>
          <p:spPr>
            <a:xfrm>
              <a:off x="585000" y="0"/>
              <a:ext cx="360" cy="6858360"/>
            </a:xfrm>
            <a:prstGeom prst="straightConnector1">
              <a:avLst/>
            </a:prstGeom>
            <a:ln w="3175">
              <a:solidFill>
                <a:srgbClr val="df45d4"/>
              </a:solidFill>
              <a:round/>
            </a:ln>
          </p:spPr>
        </p:cxnSp>
        <p:cxnSp>
          <p:nvCxnSpPr>
            <p:cNvPr id="1472"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473"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474"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475"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476" name="Straight Connector 22"/>
            <p:cNvCxnSpPr/>
            <p:nvPr/>
          </p:nvCxnSpPr>
          <p:spPr>
            <a:xfrm>
              <a:off x="11606760" y="0"/>
              <a:ext cx="360" cy="6858360"/>
            </a:xfrm>
            <a:prstGeom prst="straightConnector1">
              <a:avLst/>
            </a:prstGeom>
            <a:ln w="3175">
              <a:solidFill>
                <a:srgbClr val="df45d4"/>
              </a:solidFill>
              <a:round/>
            </a:ln>
          </p:spPr>
        </p:cxnSp>
        <p:cxnSp>
          <p:nvCxnSpPr>
            <p:cNvPr id="1477"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478"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479"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480"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481"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482"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483"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484"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485"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486"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487"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488"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489"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490"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491"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492"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493"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494"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495"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496"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49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498"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lumn Non-bulleted text">
    <p:bg>
      <p:bgPr>
        <a:solidFill>
          <a:srgbClr val="ffffff"/>
        </a:solidFill>
      </p:bgPr>
    </p:bg>
    <p:spTree>
      <p:nvGrpSpPr>
        <p:cNvPr id="1" name=""/>
        <p:cNvGrpSpPr/>
        <p:nvPr/>
      </p:nvGrpSpPr>
      <p:grpSpPr>
        <a:xfrm>
          <a:off x="0" y="0"/>
          <a:ext cx="0" cy="0"/>
          <a:chOff x="0" y="0"/>
          <a:chExt cx="0" cy="0"/>
        </a:xfrm>
      </p:grpSpPr>
      <p:grpSp>
        <p:nvGrpSpPr>
          <p:cNvPr id="122" name="GRID"/>
          <p:cNvGrpSpPr/>
          <p:nvPr/>
        </p:nvGrpSpPr>
        <p:grpSpPr>
          <a:xfrm>
            <a:off x="0" y="0"/>
            <a:ext cx="12191760" cy="6858000"/>
            <a:chOff x="0" y="0"/>
            <a:chExt cx="12191760" cy="6858000"/>
          </a:xfrm>
        </p:grpSpPr>
        <p:cxnSp>
          <p:nvCxnSpPr>
            <p:cNvPr id="12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2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25" name="Straight Connector 9"/>
            <p:cNvCxnSpPr/>
            <p:nvPr/>
          </p:nvCxnSpPr>
          <p:spPr>
            <a:xfrm>
              <a:off x="0" y="585000"/>
              <a:ext cx="12189240" cy="360"/>
            </a:xfrm>
            <a:prstGeom prst="straightConnector1">
              <a:avLst/>
            </a:prstGeom>
            <a:ln w="3175">
              <a:solidFill>
                <a:srgbClr val="df45d4"/>
              </a:solidFill>
              <a:round/>
            </a:ln>
          </p:spPr>
        </p:cxnSp>
        <p:cxnSp>
          <p:nvCxnSpPr>
            <p:cNvPr id="126" name="Straight Connector 10"/>
            <p:cNvCxnSpPr/>
            <p:nvPr/>
          </p:nvCxnSpPr>
          <p:spPr>
            <a:xfrm>
              <a:off x="0" y="6272640"/>
              <a:ext cx="12189240" cy="360"/>
            </a:xfrm>
            <a:prstGeom prst="straightConnector1">
              <a:avLst/>
            </a:prstGeom>
            <a:ln w="3175">
              <a:solidFill>
                <a:srgbClr val="df45d4"/>
              </a:solidFill>
              <a:round/>
            </a:ln>
          </p:spPr>
        </p:cxnSp>
        <p:cxnSp>
          <p:nvCxnSpPr>
            <p:cNvPr id="12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2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2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3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3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3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33" name="Straight Connector 17"/>
            <p:cNvCxnSpPr/>
            <p:nvPr/>
          </p:nvCxnSpPr>
          <p:spPr>
            <a:xfrm>
              <a:off x="585000" y="0"/>
              <a:ext cx="360" cy="6858360"/>
            </a:xfrm>
            <a:prstGeom prst="straightConnector1">
              <a:avLst/>
            </a:prstGeom>
            <a:ln w="3175">
              <a:solidFill>
                <a:srgbClr val="df45d4"/>
              </a:solidFill>
              <a:round/>
            </a:ln>
          </p:spPr>
        </p:cxnSp>
        <p:cxnSp>
          <p:nvCxnSpPr>
            <p:cNvPr id="13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3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3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3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38" name="Straight Connector 22"/>
            <p:cNvCxnSpPr/>
            <p:nvPr/>
          </p:nvCxnSpPr>
          <p:spPr>
            <a:xfrm>
              <a:off x="11606760" y="0"/>
              <a:ext cx="360" cy="6858360"/>
            </a:xfrm>
            <a:prstGeom prst="straightConnector1">
              <a:avLst/>
            </a:prstGeom>
            <a:ln w="3175">
              <a:solidFill>
                <a:srgbClr val="df45d4"/>
              </a:solidFill>
              <a:round/>
            </a:ln>
          </p:spPr>
        </p:cxnSp>
        <p:cxnSp>
          <p:nvCxnSpPr>
            <p:cNvPr id="13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4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4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4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4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4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4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4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4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4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4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5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5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5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5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5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5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5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5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5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5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6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161" name="PlaceHolder 2"/>
          <p:cNvSpPr>
            <a:spLocks noGrp="1"/>
          </p:cNvSpPr>
          <p:nvPr>
            <p:ph type="body"/>
          </p:nvPr>
        </p:nvSpPr>
        <p:spPr>
          <a:xfrm>
            <a:off x="584280" y="1434960"/>
            <a:ext cx="5211720" cy="4701960"/>
          </a:xfrm>
          <a:prstGeom prst="rect">
            <a:avLst/>
          </a:prstGeom>
          <a:noFill/>
          <a:ln w="0">
            <a:noFill/>
          </a:ln>
        </p:spPr>
        <p:txBody>
          <a:bodyPr lIns="0" rIns="0" tIns="0" bIns="0" anchor="t">
            <a:spAutoFit/>
          </a:bodyPr>
          <a:p>
            <a:pPr indent="0" defTabSz="932760">
              <a:lnSpc>
                <a:spcPct val="100000"/>
              </a:lnSpc>
              <a:spcBef>
                <a:spcPts val="1225"/>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55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072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5232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85392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sp>
        <p:nvSpPr>
          <p:cNvPr id="162" name="PlaceHolder 3"/>
          <p:cNvSpPr>
            <a:spLocks noGrp="1"/>
          </p:cNvSpPr>
          <p:nvPr>
            <p:ph type="body"/>
          </p:nvPr>
        </p:nvSpPr>
        <p:spPr>
          <a:xfrm>
            <a:off x="6397200" y="1434960"/>
            <a:ext cx="5211720" cy="4701960"/>
          </a:xfrm>
          <a:prstGeom prst="rect">
            <a:avLst/>
          </a:prstGeom>
          <a:noFill/>
          <a:ln w="0">
            <a:noFill/>
          </a:ln>
        </p:spPr>
        <p:txBody>
          <a:bodyPr lIns="0" rIns="0" tIns="0" bIns="0" anchor="t">
            <a:spAutoFit/>
          </a:bodyPr>
          <a:p>
            <a:pPr indent="0" defTabSz="932760">
              <a:lnSpc>
                <a:spcPct val="100000"/>
              </a:lnSpc>
              <a:spcBef>
                <a:spcPts val="1225"/>
              </a:spcBef>
              <a:buNone/>
              <a:tabLst>
                <a:tab algn="l" pos="0"/>
              </a:tabLst>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marL="255600" indent="0" defTabSz="932760">
              <a:lnSpc>
                <a:spcPct val="100000"/>
              </a:lnSpc>
              <a:spcBef>
                <a:spcPts val="400"/>
              </a:spcBef>
              <a:buNone/>
              <a:tabLst>
                <a:tab algn="l" pos="0"/>
              </a:tabLst>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Semilight"/>
            </a:endParaRPr>
          </a:p>
          <a:p>
            <a:pPr marL="450720" indent="0" defTabSz="932760">
              <a:lnSpc>
                <a:spcPct val="100000"/>
              </a:lnSpc>
              <a:spcBef>
                <a:spcPts val="320"/>
              </a:spcBef>
              <a:buNone/>
              <a:tabLst>
                <a:tab algn="l" pos="0"/>
              </a:tabLst>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Semilight"/>
            </a:endParaRPr>
          </a:p>
          <a:p>
            <a:pPr marL="652320" indent="0" defTabSz="932760">
              <a:lnSpc>
                <a:spcPct val="100000"/>
              </a:lnSpc>
              <a:spcBef>
                <a:spcPts val="281"/>
              </a:spcBef>
              <a:buNone/>
              <a:tabLst>
                <a:tab algn="l" pos="0"/>
              </a:tabLst>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Semilight"/>
            </a:endParaRPr>
          </a:p>
          <a:p>
            <a:pPr marL="853920" indent="0" defTabSz="932760">
              <a:lnSpc>
                <a:spcPct val="100000"/>
              </a:lnSpc>
              <a:spcBef>
                <a:spcPts val="281"/>
              </a:spcBef>
              <a:buNone/>
              <a:tabLst>
                <a:tab algn="l" pos="0"/>
              </a:tabLst>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Semi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000000"/>
        </a:solidFill>
      </p:bgPr>
    </p:bg>
    <p:spTree>
      <p:nvGrpSpPr>
        <p:cNvPr id="1" name=""/>
        <p:cNvGrpSpPr/>
        <p:nvPr/>
      </p:nvGrpSpPr>
      <p:grpSpPr>
        <a:xfrm>
          <a:off x="0" y="0"/>
          <a:ext cx="0" cy="0"/>
          <a:chOff x="0" y="0"/>
          <a:chExt cx="0" cy="0"/>
        </a:xfrm>
      </p:grpSpPr>
      <p:grpSp>
        <p:nvGrpSpPr>
          <p:cNvPr id="1499" name="GRID"/>
          <p:cNvGrpSpPr/>
          <p:nvPr/>
        </p:nvGrpSpPr>
        <p:grpSpPr>
          <a:xfrm>
            <a:off x="0" y="0"/>
            <a:ext cx="12191760" cy="6858000"/>
            <a:chOff x="0" y="0"/>
            <a:chExt cx="12191760" cy="6858000"/>
          </a:xfrm>
        </p:grpSpPr>
        <p:cxnSp>
          <p:nvCxnSpPr>
            <p:cNvPr id="1500"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501"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502" name="Straight Connector 9"/>
            <p:cNvCxnSpPr/>
            <p:nvPr/>
          </p:nvCxnSpPr>
          <p:spPr>
            <a:xfrm>
              <a:off x="0" y="585000"/>
              <a:ext cx="12189240" cy="360"/>
            </a:xfrm>
            <a:prstGeom prst="straightConnector1">
              <a:avLst/>
            </a:prstGeom>
            <a:ln w="3175">
              <a:solidFill>
                <a:srgbClr val="df45d4"/>
              </a:solidFill>
              <a:round/>
            </a:ln>
          </p:spPr>
        </p:cxnSp>
        <p:cxnSp>
          <p:nvCxnSpPr>
            <p:cNvPr id="1503" name="Straight Connector 10"/>
            <p:cNvCxnSpPr/>
            <p:nvPr/>
          </p:nvCxnSpPr>
          <p:spPr>
            <a:xfrm>
              <a:off x="0" y="6272640"/>
              <a:ext cx="12189240" cy="360"/>
            </a:xfrm>
            <a:prstGeom prst="straightConnector1">
              <a:avLst/>
            </a:prstGeom>
            <a:ln w="3175">
              <a:solidFill>
                <a:srgbClr val="df45d4"/>
              </a:solidFill>
              <a:round/>
            </a:ln>
          </p:spPr>
        </p:cxnSp>
        <p:cxnSp>
          <p:nvCxnSpPr>
            <p:cNvPr id="1504"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505"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506"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507"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508"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509"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510" name="Straight Connector 17"/>
            <p:cNvCxnSpPr/>
            <p:nvPr/>
          </p:nvCxnSpPr>
          <p:spPr>
            <a:xfrm>
              <a:off x="585000" y="0"/>
              <a:ext cx="360" cy="6858360"/>
            </a:xfrm>
            <a:prstGeom prst="straightConnector1">
              <a:avLst/>
            </a:prstGeom>
            <a:ln w="3175">
              <a:solidFill>
                <a:srgbClr val="df45d4"/>
              </a:solidFill>
              <a:round/>
            </a:ln>
          </p:spPr>
        </p:cxnSp>
        <p:cxnSp>
          <p:nvCxnSpPr>
            <p:cNvPr id="1511"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512"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513"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514"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515" name="Straight Connector 22"/>
            <p:cNvCxnSpPr/>
            <p:nvPr/>
          </p:nvCxnSpPr>
          <p:spPr>
            <a:xfrm>
              <a:off x="11606760" y="0"/>
              <a:ext cx="360" cy="6858360"/>
            </a:xfrm>
            <a:prstGeom prst="straightConnector1">
              <a:avLst/>
            </a:prstGeom>
            <a:ln w="3175">
              <a:solidFill>
                <a:srgbClr val="df45d4"/>
              </a:solidFill>
              <a:round/>
            </a:ln>
          </p:spPr>
        </p:cxnSp>
        <p:cxnSp>
          <p:nvCxnSpPr>
            <p:cNvPr id="1516"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517"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518"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519"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520"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521"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522"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523"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524"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525"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526"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527"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528"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529"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530"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531"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532"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533"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534"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535"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536"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537" name="PlaceHolder 1"/>
          <p:cNvSpPr>
            <a:spLocks noGrp="1"/>
          </p:cNvSpPr>
          <p:nvPr>
            <p:ph type="title"/>
          </p:nvPr>
        </p:nvSpPr>
        <p:spPr>
          <a:xfrm>
            <a:off x="584280" y="457200"/>
            <a:ext cx="5508000" cy="371880"/>
          </a:xfrm>
          <a:prstGeom prst="rect">
            <a:avLst/>
          </a:prstGeom>
          <a:noFill/>
          <a:ln w="0">
            <a:noFill/>
          </a:ln>
        </p:spPr>
        <p:txBody>
          <a:bodyPr lIns="0" rIns="0" tIns="64080" bIns="0" anchor="t">
            <a:noAutofit/>
          </a:bodyPr>
          <a:p>
            <a:pPr indent="0" defTabSz="932760">
              <a:lnSpc>
                <a:spcPct val="100000"/>
              </a:lnSpc>
              <a:buNone/>
            </a:pPr>
            <a:r>
              <a:rPr b="0" lang="en-US" sz="2000" strike="noStrike" u="none">
                <a:solidFill>
                  <a:srgbClr val="ffffff"/>
                </a:solidFill>
                <a:effectLst/>
                <a:uFillTx/>
                <a:latin typeface="Segoe UI Semibold"/>
              </a:rPr>
              <a:t>Click to edit Master title style</a:t>
            </a:r>
            <a:endParaRPr b="0" lang="en-US" sz="2000" strike="noStrike" u="none">
              <a:solidFill>
                <a:schemeClr val="lt1"/>
              </a:solidFill>
              <a:effectLst/>
              <a:uFillTx/>
              <a:latin typeface="Segoe UI"/>
            </a:endParaRPr>
          </a:p>
        </p:txBody>
      </p:sp>
      <p:sp>
        <p:nvSpPr>
          <p:cNvPr id="1538"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trike="noStrike" u="none">
                <a:solidFill>
                  <a:schemeClr val="lt1"/>
                </a:solidFill>
                <a:effectLst/>
                <a:uFillTx/>
                <a:latin typeface="Segoe UI Semilight"/>
              </a:rPr>
              <a:t>Click to edit the outline text format</a:t>
            </a:r>
            <a:endParaRPr b="0" lang="en-US" sz="2800" strike="noStrike" u="none">
              <a:solidFill>
                <a:schemeClr val="lt1"/>
              </a:solidFill>
              <a:effectLst/>
              <a:uFillTx/>
              <a:latin typeface="Segoe UI Semilight"/>
            </a:endParaRPr>
          </a:p>
          <a:p>
            <a:pPr lvl="1" marL="864000" indent="-324000">
              <a:spcBef>
                <a:spcPts val="1134"/>
              </a:spcBef>
              <a:buClr>
                <a:srgbClr val="ffffff"/>
              </a:buClr>
              <a:buSzPct val="75000"/>
              <a:buFont typeface="Symbol" charset="2"/>
              <a:buChar char=""/>
            </a:pPr>
            <a:r>
              <a:rPr b="0" lang="en-US" sz="1600" strike="noStrike" u="none">
                <a:solidFill>
                  <a:schemeClr val="lt1"/>
                </a:solidFill>
                <a:effectLst/>
                <a:uFillTx/>
                <a:latin typeface="Segoe UI"/>
              </a:rPr>
              <a:t>Second Outline Level</a:t>
            </a:r>
            <a:endParaRPr b="0" lang="en-US" sz="1600" strike="noStrike" u="none">
              <a:solidFill>
                <a:schemeClr val="lt1"/>
              </a:solidFill>
              <a:effectLst/>
              <a:uFillTx/>
              <a:latin typeface="Segoe UI"/>
            </a:endParaRPr>
          </a:p>
          <a:p>
            <a:pPr lvl="2" marL="1296000" indent="-288000">
              <a:spcBef>
                <a:spcPts val="850"/>
              </a:spcBef>
              <a:buClr>
                <a:srgbClr val="ffffff"/>
              </a:buClr>
              <a:buSzPct val="45000"/>
              <a:buFont typeface="Wingdings" charset="2"/>
              <a:buChar char=""/>
            </a:pPr>
            <a:r>
              <a:rPr b="0" lang="en-US" sz="1400" strike="noStrike" u="none">
                <a:solidFill>
                  <a:schemeClr val="lt1"/>
                </a:solidFill>
                <a:effectLst/>
                <a:uFillTx/>
                <a:latin typeface="Segoe UI"/>
              </a:rPr>
              <a:t>Third Outline Level</a:t>
            </a:r>
            <a:endParaRPr b="0" lang="en-US" sz="1400" strike="noStrike" u="none">
              <a:solidFill>
                <a:schemeClr val="lt1"/>
              </a:solidFill>
              <a:effectLst/>
              <a:uFillTx/>
              <a:latin typeface="Segoe UI"/>
            </a:endParaRPr>
          </a:p>
          <a:p>
            <a:pPr lvl="3" marL="1728000" indent="-216000">
              <a:spcBef>
                <a:spcPts val="567"/>
              </a:spcBef>
              <a:buClr>
                <a:srgbClr val="ffffff"/>
              </a:buClr>
              <a:buSzPct val="75000"/>
              <a:buFont typeface="Symbol" charset="2"/>
              <a:buChar char=""/>
            </a:pPr>
            <a:r>
              <a:rPr b="0" lang="en-US" sz="1400" strike="noStrike" u="none">
                <a:solidFill>
                  <a:schemeClr val="lt1"/>
                </a:solidFill>
                <a:effectLst/>
                <a:uFillTx/>
                <a:latin typeface="Segoe UI"/>
              </a:rPr>
              <a:t>Fourth Outline Level</a:t>
            </a:r>
            <a:endParaRPr b="0" lang="en-US" sz="1400" strike="noStrike" u="none">
              <a:solidFill>
                <a:schemeClr val="lt1"/>
              </a:solidFill>
              <a:effectLst/>
              <a:uFillTx/>
              <a:latin typeface="Segoe UI"/>
            </a:endParaRPr>
          </a:p>
          <a:p>
            <a:pPr lvl="4" marL="2160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Fifth Outline Level</a:t>
            </a:r>
            <a:endParaRPr b="0" lang="en-US" sz="2000" strike="noStrike" u="none">
              <a:solidFill>
                <a:schemeClr val="lt1"/>
              </a:solidFill>
              <a:effectLst/>
              <a:uFillTx/>
              <a:latin typeface="Segoe UI"/>
            </a:endParaRPr>
          </a:p>
          <a:p>
            <a:pPr lvl="5" marL="2592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Sixth Outline Level</a:t>
            </a:r>
            <a:endParaRPr b="0" lang="en-US" sz="2000" strike="noStrike" u="none">
              <a:solidFill>
                <a:schemeClr val="lt1"/>
              </a:solidFill>
              <a:effectLst/>
              <a:uFillTx/>
              <a:latin typeface="Segoe UI"/>
            </a:endParaRPr>
          </a:p>
          <a:p>
            <a:pPr lvl="6" marL="3024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Seventh Outline Level</a:t>
            </a:r>
            <a:endParaRPr b="0" lang="en-US" sz="2000" strike="noStrike" u="none">
              <a:solidFill>
                <a:schemeClr val="lt1"/>
              </a:solidFill>
              <a:effectLst/>
              <a:uFillTx/>
              <a:latin typeface="Segoe U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5">
    <p:bg>
      <p:bgPr>
        <a:solidFill>
          <a:srgbClr val="000000"/>
        </a:solidFill>
      </p:bgPr>
    </p:bg>
    <p:spTree>
      <p:nvGrpSpPr>
        <p:cNvPr id="1" name=""/>
        <p:cNvGrpSpPr/>
        <p:nvPr/>
      </p:nvGrpSpPr>
      <p:grpSpPr>
        <a:xfrm>
          <a:off x="0" y="0"/>
          <a:ext cx="0" cy="0"/>
          <a:chOff x="0" y="0"/>
          <a:chExt cx="0" cy="0"/>
        </a:xfrm>
      </p:grpSpPr>
      <p:grpSp>
        <p:nvGrpSpPr>
          <p:cNvPr id="1539" name="GRID"/>
          <p:cNvGrpSpPr/>
          <p:nvPr/>
        </p:nvGrpSpPr>
        <p:grpSpPr>
          <a:xfrm>
            <a:off x="0" y="0"/>
            <a:ext cx="12191760" cy="6858000"/>
            <a:chOff x="0" y="0"/>
            <a:chExt cx="12191760" cy="6858000"/>
          </a:xfrm>
        </p:grpSpPr>
        <p:cxnSp>
          <p:nvCxnSpPr>
            <p:cNvPr id="1540"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541"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542" name="Straight Connector 9"/>
            <p:cNvCxnSpPr/>
            <p:nvPr/>
          </p:nvCxnSpPr>
          <p:spPr>
            <a:xfrm>
              <a:off x="0" y="585000"/>
              <a:ext cx="12189240" cy="360"/>
            </a:xfrm>
            <a:prstGeom prst="straightConnector1">
              <a:avLst/>
            </a:prstGeom>
            <a:ln w="3175">
              <a:solidFill>
                <a:srgbClr val="df45d4"/>
              </a:solidFill>
              <a:round/>
            </a:ln>
          </p:spPr>
        </p:cxnSp>
        <p:cxnSp>
          <p:nvCxnSpPr>
            <p:cNvPr id="1543" name="Straight Connector 10"/>
            <p:cNvCxnSpPr/>
            <p:nvPr/>
          </p:nvCxnSpPr>
          <p:spPr>
            <a:xfrm>
              <a:off x="0" y="6272640"/>
              <a:ext cx="12189240" cy="360"/>
            </a:xfrm>
            <a:prstGeom prst="straightConnector1">
              <a:avLst/>
            </a:prstGeom>
            <a:ln w="3175">
              <a:solidFill>
                <a:srgbClr val="df45d4"/>
              </a:solidFill>
              <a:round/>
            </a:ln>
          </p:spPr>
        </p:cxnSp>
        <p:cxnSp>
          <p:nvCxnSpPr>
            <p:cNvPr id="1544"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545"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546"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547"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548"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549"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550" name="Straight Connector 17"/>
            <p:cNvCxnSpPr/>
            <p:nvPr/>
          </p:nvCxnSpPr>
          <p:spPr>
            <a:xfrm>
              <a:off x="585000" y="0"/>
              <a:ext cx="360" cy="6858360"/>
            </a:xfrm>
            <a:prstGeom prst="straightConnector1">
              <a:avLst/>
            </a:prstGeom>
            <a:ln w="3175">
              <a:solidFill>
                <a:srgbClr val="df45d4"/>
              </a:solidFill>
              <a:round/>
            </a:ln>
          </p:spPr>
        </p:cxnSp>
        <p:cxnSp>
          <p:nvCxnSpPr>
            <p:cNvPr id="1551"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552"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553"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554"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555" name="Straight Connector 22"/>
            <p:cNvCxnSpPr/>
            <p:nvPr/>
          </p:nvCxnSpPr>
          <p:spPr>
            <a:xfrm>
              <a:off x="11606760" y="0"/>
              <a:ext cx="360" cy="6858360"/>
            </a:xfrm>
            <a:prstGeom prst="straightConnector1">
              <a:avLst/>
            </a:prstGeom>
            <a:ln w="3175">
              <a:solidFill>
                <a:srgbClr val="df45d4"/>
              </a:solidFill>
              <a:round/>
            </a:ln>
          </p:spPr>
        </p:cxnSp>
        <p:cxnSp>
          <p:nvCxnSpPr>
            <p:cNvPr id="1556"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557"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558"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559"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560"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561"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562"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563"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564"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565"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566"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567"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568"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569"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570"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571"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572"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573"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574"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575"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576"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577" name="PlaceHolder 1"/>
          <p:cNvSpPr>
            <a:spLocks noGrp="1"/>
          </p:cNvSpPr>
          <p:nvPr>
            <p:ph type="title"/>
          </p:nvPr>
        </p:nvSpPr>
        <p:spPr>
          <a:xfrm>
            <a:off x="584280" y="2035800"/>
            <a:ext cx="4161600" cy="1097640"/>
          </a:xfrm>
          <a:prstGeom prst="rect">
            <a:avLst/>
          </a:prstGeom>
          <a:noFill/>
          <a:ln w="0">
            <a:noFill/>
          </a:ln>
        </p:spPr>
        <p:txBody>
          <a:bodyPr lIns="0" rIns="0" tIns="0" bIns="0" anchor="b">
            <a:spAutoFit/>
          </a:bodyPr>
          <a:p>
            <a:pPr indent="0" defTabSz="932760">
              <a:lnSpc>
                <a:spcPct val="100000"/>
              </a:lnSpc>
              <a:buNone/>
            </a:pPr>
            <a:r>
              <a:rPr b="0" lang="en-US" sz="3600" spc="-48" strike="noStrike" u="none">
                <a:solidFill>
                  <a:srgbClr val="ffffff"/>
                </a:solidFill>
                <a:effectLst/>
                <a:uFillTx/>
                <a:latin typeface="Segoe UI Semibold"/>
              </a:rPr>
              <a:t>Title format square photo layout </a:t>
            </a:r>
            <a:endParaRPr b="0" lang="en-US" sz="3600" strike="noStrike" u="none">
              <a:solidFill>
                <a:schemeClr val="lt1"/>
              </a:solidFill>
              <a:effectLst/>
              <a:uFillTx/>
              <a:latin typeface="Segoe UI"/>
            </a:endParaRPr>
          </a:p>
        </p:txBody>
      </p:sp>
      <p:sp>
        <p:nvSpPr>
          <p:cNvPr id="1578" name="PlaceHolder 2"/>
          <p:cNvSpPr>
            <a:spLocks noGrp="1"/>
          </p:cNvSpPr>
          <p:nvPr>
            <p:ph type="body"/>
          </p:nvPr>
        </p:nvSpPr>
        <p:spPr>
          <a:xfrm>
            <a:off x="584280" y="3535560"/>
            <a:ext cx="4161960" cy="307440"/>
          </a:xfrm>
          <a:prstGeom prst="rect">
            <a:avLst/>
          </a:prstGeom>
          <a:noFill/>
          <a:ln w="0">
            <a:noFill/>
          </a:ln>
        </p:spPr>
        <p:txBody>
          <a:bodyPr lIns="0" rIns="0" tIns="0" bIns="0" anchor="t">
            <a:noAutofit/>
          </a:bodyPr>
          <a:p>
            <a:pPr indent="0" defTabSz="932760">
              <a:lnSpc>
                <a:spcPct val="100000"/>
              </a:lnSpc>
              <a:spcBef>
                <a:spcPts val="400"/>
              </a:spcBef>
              <a:buNone/>
              <a:tabLst>
                <a:tab algn="l" pos="0"/>
              </a:tabLst>
            </a:pPr>
            <a:r>
              <a:rPr b="0" lang="en-US" sz="2000" strike="noStrike" u="none">
                <a:solidFill>
                  <a:srgbClr val="ffffff"/>
                </a:solidFill>
                <a:effectLst/>
                <a:uFillTx/>
                <a:latin typeface="Segoe UI"/>
              </a:rPr>
              <a:t>Edit Master text styles</a:t>
            </a:r>
            <a:endParaRPr b="0" lang="en-US" sz="2000" strike="noStrike" u="none">
              <a:solidFill>
                <a:schemeClr val="lt1"/>
              </a:solidFill>
              <a:effectLst/>
              <a:uFillTx/>
              <a:latin typeface="Segoe UI Semilight"/>
            </a:endParaRPr>
          </a:p>
        </p:txBody>
      </p:sp>
      <p:sp>
        <p:nvSpPr>
          <p:cNvPr id="1579" name="PlaceHolder 3"/>
          <p:cNvSpPr>
            <a:spLocks noGrp="1"/>
          </p:cNvSpPr>
          <p:nvPr>
            <p:ph type="body"/>
          </p:nvPr>
        </p:nvSpPr>
        <p:spPr>
          <a:xfrm>
            <a:off x="5334120" y="0"/>
            <a:ext cx="6857640" cy="6857640"/>
          </a:xfrm>
          <a:prstGeom prst="rect">
            <a:avLst/>
          </a:prstGeom>
          <a:blipFill rotWithShape="0">
            <a:blip r:embed="rId3"/>
            <a:stretch/>
          </a:blipFill>
          <a:ln w="0">
            <a:noFill/>
          </a:ln>
        </p:spPr>
        <p:txBody>
          <a:bodyPr lIns="0" rIns="0" tIns="2011680" bIns="45000" anchor="t">
            <a:noAutofit/>
          </a:bodyPr>
          <a:p>
            <a:pPr indent="0" algn="ctr" defTabSz="914400">
              <a:lnSpc>
                <a:spcPct val="100000"/>
              </a:lnSpc>
              <a:buNone/>
              <a:tabLst>
                <a:tab algn="l" pos="0"/>
              </a:tabLst>
            </a:pPr>
            <a:r>
              <a:rPr b="1" lang="en-US" sz="1600" strike="noStrike" u="none">
                <a:solidFill>
                  <a:srgbClr val="ffffff"/>
                </a:solidFill>
                <a:effectLst/>
                <a:uFillTx/>
                <a:latin typeface="Segoe UI"/>
              </a:rPr>
              <a:t>drag &amp; drop your photo here </a:t>
            </a:r>
            <a:br>
              <a:rPr sz="1600"/>
            </a:br>
            <a:r>
              <a:rPr b="1" lang="en-US" sz="1600" strike="noStrike" u="none">
                <a:solidFill>
                  <a:srgbClr val="ffffff"/>
                </a:solidFill>
                <a:effectLst/>
                <a:uFillTx/>
                <a:latin typeface="Segoe UI"/>
              </a:rPr>
              <a:t>or click or tap icon below </a:t>
            </a:r>
            <a:br>
              <a:rPr sz="1600"/>
            </a:br>
            <a:r>
              <a:rPr b="1" lang="en-US" sz="1600" strike="noStrike" u="none">
                <a:solidFill>
                  <a:srgbClr val="ffffff"/>
                </a:solidFill>
                <a:effectLst/>
                <a:uFillTx/>
                <a:latin typeface="Segoe UI"/>
              </a:rPr>
              <a:t>to insert</a:t>
            </a:r>
            <a:endParaRPr b="0" lang="en-US" sz="1600" strike="noStrike" u="none">
              <a:solidFill>
                <a:schemeClr val="lt1"/>
              </a:solidFill>
              <a:effectLst/>
              <a:uFillTx/>
              <a:latin typeface="Segoe UI Semilight"/>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000000"/>
        </a:solidFill>
      </p:bgPr>
    </p:bg>
    <p:spTree>
      <p:nvGrpSpPr>
        <p:cNvPr id="1" name=""/>
        <p:cNvGrpSpPr/>
        <p:nvPr/>
      </p:nvGrpSpPr>
      <p:grpSpPr>
        <a:xfrm>
          <a:off x="0" y="0"/>
          <a:ext cx="0" cy="0"/>
          <a:chOff x="0" y="0"/>
          <a:chExt cx="0" cy="0"/>
        </a:xfrm>
      </p:grpSpPr>
      <p:grpSp>
        <p:nvGrpSpPr>
          <p:cNvPr id="1580" name="GRID"/>
          <p:cNvGrpSpPr/>
          <p:nvPr/>
        </p:nvGrpSpPr>
        <p:grpSpPr>
          <a:xfrm>
            <a:off x="0" y="0"/>
            <a:ext cx="12191760" cy="6858000"/>
            <a:chOff x="0" y="0"/>
            <a:chExt cx="12191760" cy="6858000"/>
          </a:xfrm>
        </p:grpSpPr>
        <p:cxnSp>
          <p:nvCxnSpPr>
            <p:cNvPr id="1581"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582"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583" name="Straight Connector 9"/>
            <p:cNvCxnSpPr/>
            <p:nvPr/>
          </p:nvCxnSpPr>
          <p:spPr>
            <a:xfrm>
              <a:off x="0" y="585000"/>
              <a:ext cx="12189240" cy="360"/>
            </a:xfrm>
            <a:prstGeom prst="straightConnector1">
              <a:avLst/>
            </a:prstGeom>
            <a:ln w="3175">
              <a:solidFill>
                <a:srgbClr val="df45d4"/>
              </a:solidFill>
              <a:round/>
            </a:ln>
          </p:spPr>
        </p:cxnSp>
        <p:cxnSp>
          <p:nvCxnSpPr>
            <p:cNvPr id="1584" name="Straight Connector 10"/>
            <p:cNvCxnSpPr/>
            <p:nvPr/>
          </p:nvCxnSpPr>
          <p:spPr>
            <a:xfrm>
              <a:off x="0" y="6272640"/>
              <a:ext cx="12189240" cy="360"/>
            </a:xfrm>
            <a:prstGeom prst="straightConnector1">
              <a:avLst/>
            </a:prstGeom>
            <a:ln w="3175">
              <a:solidFill>
                <a:srgbClr val="df45d4"/>
              </a:solidFill>
              <a:round/>
            </a:ln>
          </p:spPr>
        </p:cxnSp>
        <p:cxnSp>
          <p:nvCxnSpPr>
            <p:cNvPr id="1585"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586"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587"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588"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589"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590"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591" name="Straight Connector 17"/>
            <p:cNvCxnSpPr/>
            <p:nvPr/>
          </p:nvCxnSpPr>
          <p:spPr>
            <a:xfrm>
              <a:off x="585000" y="0"/>
              <a:ext cx="360" cy="6858360"/>
            </a:xfrm>
            <a:prstGeom prst="straightConnector1">
              <a:avLst/>
            </a:prstGeom>
            <a:ln w="3175">
              <a:solidFill>
                <a:srgbClr val="df45d4"/>
              </a:solidFill>
              <a:round/>
            </a:ln>
          </p:spPr>
        </p:cxnSp>
        <p:cxnSp>
          <p:nvCxnSpPr>
            <p:cNvPr id="1592"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593"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594"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595"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596" name="Straight Connector 22"/>
            <p:cNvCxnSpPr/>
            <p:nvPr/>
          </p:nvCxnSpPr>
          <p:spPr>
            <a:xfrm>
              <a:off x="11606760" y="0"/>
              <a:ext cx="360" cy="6858360"/>
            </a:xfrm>
            <a:prstGeom prst="straightConnector1">
              <a:avLst/>
            </a:prstGeom>
            <a:ln w="3175">
              <a:solidFill>
                <a:srgbClr val="df45d4"/>
              </a:solidFill>
              <a:round/>
            </a:ln>
          </p:spPr>
        </p:cxnSp>
        <p:cxnSp>
          <p:nvCxnSpPr>
            <p:cNvPr id="1597"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598"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599"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600"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601"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602"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603"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604"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605"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606"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607"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608"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609"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610"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611"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612"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613"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614"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615"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616"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61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618" name="PlaceHolder 1"/>
          <p:cNvSpPr>
            <a:spLocks noGrp="1"/>
          </p:cNvSpPr>
          <p:nvPr>
            <p:ph type="title"/>
          </p:nvPr>
        </p:nvSpPr>
        <p:spPr>
          <a:xfrm>
            <a:off x="583920" y="2880000"/>
            <a:ext cx="4161600" cy="1097640"/>
          </a:xfrm>
          <a:prstGeom prst="rect">
            <a:avLst/>
          </a:prstGeom>
          <a:noFill/>
          <a:ln w="0">
            <a:noFill/>
          </a:ln>
        </p:spPr>
        <p:txBody>
          <a:bodyPr lIns="0" rIns="0" tIns="0" bIns="0" anchor="ctr">
            <a:spAutoFit/>
          </a:bodyPr>
          <a:p>
            <a:pPr indent="0" defTabSz="932760">
              <a:lnSpc>
                <a:spcPct val="100000"/>
              </a:lnSpc>
              <a:buNone/>
            </a:pPr>
            <a:r>
              <a:rPr b="0" lang="en-US" sz="3600" spc="-48" strike="noStrike" u="none">
                <a:solidFill>
                  <a:srgbClr val="ffffff"/>
                </a:solidFill>
                <a:effectLst/>
                <a:uFillTx/>
                <a:latin typeface="Segoe UI Semibold"/>
              </a:rPr>
              <a:t>Square photo layout with Title  </a:t>
            </a:r>
            <a:endParaRPr b="0" lang="en-US" sz="3600" strike="noStrike" u="none">
              <a:solidFill>
                <a:schemeClr val="lt1"/>
              </a:solidFill>
              <a:effectLst/>
              <a:uFillTx/>
              <a:latin typeface="Segoe UI"/>
            </a:endParaRPr>
          </a:p>
        </p:txBody>
      </p:sp>
      <p:sp>
        <p:nvSpPr>
          <p:cNvPr id="1619" name="PlaceHolder 2"/>
          <p:cNvSpPr>
            <a:spLocks noGrp="1"/>
          </p:cNvSpPr>
          <p:nvPr>
            <p:ph type="body"/>
          </p:nvPr>
        </p:nvSpPr>
        <p:spPr>
          <a:xfrm>
            <a:off x="5334120" y="0"/>
            <a:ext cx="6857640" cy="6857640"/>
          </a:xfrm>
          <a:prstGeom prst="rect">
            <a:avLst/>
          </a:prstGeom>
          <a:blipFill rotWithShape="0">
            <a:blip r:embed="rId3"/>
            <a:stretch/>
          </a:blipFill>
          <a:ln w="0">
            <a:noFill/>
          </a:ln>
        </p:spPr>
        <p:txBody>
          <a:bodyPr lIns="0" rIns="0" tIns="2011680" bIns="45000" anchor="t">
            <a:noAutofit/>
          </a:bodyPr>
          <a:p>
            <a:pPr indent="0" algn="ctr" defTabSz="914400">
              <a:lnSpc>
                <a:spcPct val="100000"/>
              </a:lnSpc>
              <a:buNone/>
              <a:tabLst>
                <a:tab algn="l" pos="0"/>
              </a:tabLst>
            </a:pPr>
            <a:r>
              <a:rPr b="1" lang="en-US" sz="1600" strike="noStrike" u="none">
                <a:solidFill>
                  <a:srgbClr val="ffffff"/>
                </a:solidFill>
                <a:effectLst/>
                <a:uFillTx/>
                <a:latin typeface="Segoe UI"/>
              </a:rPr>
              <a:t>drag &amp; drop your photo here </a:t>
            </a:r>
            <a:br>
              <a:rPr sz="1600"/>
            </a:br>
            <a:r>
              <a:rPr b="1" lang="en-US" sz="1600" strike="noStrike" u="none">
                <a:solidFill>
                  <a:srgbClr val="ffffff"/>
                </a:solidFill>
                <a:effectLst/>
                <a:uFillTx/>
                <a:latin typeface="Segoe UI"/>
              </a:rPr>
              <a:t>or click or tap icon below </a:t>
            </a:r>
            <a:br>
              <a:rPr sz="1600"/>
            </a:br>
            <a:r>
              <a:rPr b="1" lang="en-US" sz="1600" strike="noStrike" u="none">
                <a:solidFill>
                  <a:srgbClr val="ffffff"/>
                </a:solidFill>
                <a:effectLst/>
                <a:uFillTx/>
                <a:latin typeface="Segoe UI"/>
              </a:rPr>
              <a:t>to insert</a:t>
            </a:r>
            <a:endParaRPr b="0" lang="en-US" sz="1600" strike="noStrike" u="none">
              <a:solidFill>
                <a:schemeClr val="lt1"/>
              </a:solidFill>
              <a:effectLst/>
              <a:uFillTx/>
              <a:latin typeface="Segoe UI Semilight"/>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7">
    <p:bg>
      <p:bgPr>
        <a:solidFill>
          <a:srgbClr val="000000"/>
        </a:solidFill>
      </p:bgPr>
    </p:bg>
    <p:spTree>
      <p:nvGrpSpPr>
        <p:cNvPr id="1" name=""/>
        <p:cNvGrpSpPr/>
        <p:nvPr/>
      </p:nvGrpSpPr>
      <p:grpSpPr>
        <a:xfrm>
          <a:off x="0" y="0"/>
          <a:ext cx="0" cy="0"/>
          <a:chOff x="0" y="0"/>
          <a:chExt cx="0" cy="0"/>
        </a:xfrm>
      </p:grpSpPr>
      <p:grpSp>
        <p:nvGrpSpPr>
          <p:cNvPr id="1620" name="GRID"/>
          <p:cNvGrpSpPr/>
          <p:nvPr/>
        </p:nvGrpSpPr>
        <p:grpSpPr>
          <a:xfrm>
            <a:off x="0" y="0"/>
            <a:ext cx="12191760" cy="6858000"/>
            <a:chOff x="0" y="0"/>
            <a:chExt cx="12191760" cy="6858000"/>
          </a:xfrm>
        </p:grpSpPr>
        <p:cxnSp>
          <p:nvCxnSpPr>
            <p:cNvPr id="1621"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622"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623" name="Straight Connector 9"/>
            <p:cNvCxnSpPr/>
            <p:nvPr/>
          </p:nvCxnSpPr>
          <p:spPr>
            <a:xfrm>
              <a:off x="0" y="585000"/>
              <a:ext cx="12189240" cy="360"/>
            </a:xfrm>
            <a:prstGeom prst="straightConnector1">
              <a:avLst/>
            </a:prstGeom>
            <a:ln w="3175">
              <a:solidFill>
                <a:srgbClr val="df45d4"/>
              </a:solidFill>
              <a:round/>
            </a:ln>
          </p:spPr>
        </p:cxnSp>
        <p:cxnSp>
          <p:nvCxnSpPr>
            <p:cNvPr id="1624" name="Straight Connector 10"/>
            <p:cNvCxnSpPr/>
            <p:nvPr/>
          </p:nvCxnSpPr>
          <p:spPr>
            <a:xfrm>
              <a:off x="0" y="6272640"/>
              <a:ext cx="12189240" cy="360"/>
            </a:xfrm>
            <a:prstGeom prst="straightConnector1">
              <a:avLst/>
            </a:prstGeom>
            <a:ln w="3175">
              <a:solidFill>
                <a:srgbClr val="df45d4"/>
              </a:solidFill>
              <a:round/>
            </a:ln>
          </p:spPr>
        </p:cxnSp>
        <p:cxnSp>
          <p:nvCxnSpPr>
            <p:cNvPr id="1625"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626"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627"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628"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629"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630"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631" name="Straight Connector 17"/>
            <p:cNvCxnSpPr/>
            <p:nvPr/>
          </p:nvCxnSpPr>
          <p:spPr>
            <a:xfrm>
              <a:off x="585000" y="0"/>
              <a:ext cx="360" cy="6858360"/>
            </a:xfrm>
            <a:prstGeom prst="straightConnector1">
              <a:avLst/>
            </a:prstGeom>
            <a:ln w="3175">
              <a:solidFill>
                <a:srgbClr val="df45d4"/>
              </a:solidFill>
              <a:round/>
            </a:ln>
          </p:spPr>
        </p:cxnSp>
        <p:cxnSp>
          <p:nvCxnSpPr>
            <p:cNvPr id="1632"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633"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634"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635"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636" name="Straight Connector 22"/>
            <p:cNvCxnSpPr/>
            <p:nvPr/>
          </p:nvCxnSpPr>
          <p:spPr>
            <a:xfrm>
              <a:off x="11606760" y="0"/>
              <a:ext cx="360" cy="6858360"/>
            </a:xfrm>
            <a:prstGeom prst="straightConnector1">
              <a:avLst/>
            </a:prstGeom>
            <a:ln w="3175">
              <a:solidFill>
                <a:srgbClr val="df45d4"/>
              </a:solidFill>
              <a:round/>
            </a:ln>
          </p:spPr>
        </p:cxnSp>
        <p:cxnSp>
          <p:nvCxnSpPr>
            <p:cNvPr id="1637"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638"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639"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640"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641"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642"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643"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644"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645"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646"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647"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648"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649"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650"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651"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652"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653"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654"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655"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656"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65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658" name="PlaceHolder 1"/>
          <p:cNvSpPr>
            <a:spLocks noGrp="1"/>
          </p:cNvSpPr>
          <p:nvPr>
            <p:ph type="title"/>
          </p:nvPr>
        </p:nvSpPr>
        <p:spPr>
          <a:xfrm>
            <a:off x="584280" y="2981520"/>
            <a:ext cx="4160160" cy="854280"/>
          </a:xfrm>
          <a:prstGeom prst="rect">
            <a:avLst/>
          </a:prstGeom>
          <a:noFill/>
          <a:ln w="0">
            <a:noFill/>
          </a:ln>
        </p:spPr>
        <p:txBody>
          <a:bodyPr lIns="0" rIns="0" tIns="0" bIns="0" anchor="t">
            <a:spAutoFit/>
          </a:bodyPr>
          <a:p>
            <a:pPr indent="0" defTabSz="932760">
              <a:lnSpc>
                <a:spcPct val="100000"/>
              </a:lnSpc>
              <a:buNone/>
            </a:pPr>
            <a:r>
              <a:rPr b="0" lang="en-US" sz="2800" strike="noStrike" u="none">
                <a:solidFill>
                  <a:srgbClr val="ffffff"/>
                </a:solidFill>
                <a:effectLst/>
                <a:uFillTx/>
                <a:latin typeface="Segoe UI Semibold"/>
              </a:rPr>
              <a:t>Square photo layout with smaller text</a:t>
            </a:r>
            <a:endParaRPr b="0" lang="en-US" sz="2800" strike="noStrike" u="none">
              <a:solidFill>
                <a:schemeClr val="lt1"/>
              </a:solidFill>
              <a:effectLst/>
              <a:uFillTx/>
              <a:latin typeface="Segoe UI"/>
            </a:endParaRPr>
          </a:p>
        </p:txBody>
      </p:sp>
      <p:sp>
        <p:nvSpPr>
          <p:cNvPr id="1659" name="PlaceHolder 2"/>
          <p:cNvSpPr>
            <a:spLocks noGrp="1"/>
          </p:cNvSpPr>
          <p:nvPr>
            <p:ph type="body"/>
          </p:nvPr>
        </p:nvSpPr>
        <p:spPr>
          <a:xfrm>
            <a:off x="5334120" y="0"/>
            <a:ext cx="6857640" cy="6857640"/>
          </a:xfrm>
          <a:prstGeom prst="rect">
            <a:avLst/>
          </a:prstGeom>
          <a:blipFill rotWithShape="0">
            <a:blip r:embed="rId3"/>
            <a:stretch/>
          </a:blipFill>
          <a:ln w="0">
            <a:noFill/>
          </a:ln>
        </p:spPr>
        <p:txBody>
          <a:bodyPr lIns="0" rIns="0" tIns="2011680" bIns="45000" anchor="t">
            <a:noAutofit/>
          </a:bodyPr>
          <a:p>
            <a:pPr indent="0" algn="ctr" defTabSz="914400">
              <a:lnSpc>
                <a:spcPct val="100000"/>
              </a:lnSpc>
              <a:buNone/>
              <a:tabLst>
                <a:tab algn="l" pos="0"/>
              </a:tabLst>
            </a:pPr>
            <a:r>
              <a:rPr b="1" lang="en-US" sz="1600" strike="noStrike" u="none">
                <a:solidFill>
                  <a:srgbClr val="ffffff"/>
                </a:solidFill>
                <a:effectLst/>
                <a:uFillTx/>
                <a:latin typeface="Segoe UI"/>
              </a:rPr>
              <a:t>drag &amp; drop your photo here </a:t>
            </a:r>
            <a:br>
              <a:rPr sz="1600"/>
            </a:br>
            <a:r>
              <a:rPr b="1" lang="en-US" sz="1600" strike="noStrike" u="none">
                <a:solidFill>
                  <a:srgbClr val="ffffff"/>
                </a:solidFill>
                <a:effectLst/>
                <a:uFillTx/>
                <a:latin typeface="Segoe UI"/>
              </a:rPr>
              <a:t>or click or tap icon below </a:t>
            </a:r>
            <a:br>
              <a:rPr sz="1600"/>
            </a:br>
            <a:r>
              <a:rPr b="1" lang="en-US" sz="1600" strike="noStrike" u="none">
                <a:solidFill>
                  <a:srgbClr val="ffffff"/>
                </a:solidFill>
                <a:effectLst/>
                <a:uFillTx/>
                <a:latin typeface="Segoe UI"/>
              </a:rPr>
              <a:t>to insert</a:t>
            </a:r>
            <a:endParaRPr b="0" lang="en-US" sz="1600" strike="noStrike" u="none">
              <a:solidFill>
                <a:schemeClr val="lt1"/>
              </a:solidFill>
              <a:effectLst/>
              <a:uFillTx/>
              <a:latin typeface="Segoe UI Semi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000000"/>
        </a:solidFill>
      </p:bgPr>
    </p:bg>
    <p:spTree>
      <p:nvGrpSpPr>
        <p:cNvPr id="1" name=""/>
        <p:cNvGrpSpPr/>
        <p:nvPr/>
      </p:nvGrpSpPr>
      <p:grpSpPr>
        <a:xfrm>
          <a:off x="0" y="0"/>
          <a:ext cx="0" cy="0"/>
          <a:chOff x="0" y="0"/>
          <a:chExt cx="0" cy="0"/>
        </a:xfrm>
      </p:grpSpPr>
      <p:grpSp>
        <p:nvGrpSpPr>
          <p:cNvPr id="1660" name="GRID"/>
          <p:cNvGrpSpPr/>
          <p:nvPr/>
        </p:nvGrpSpPr>
        <p:grpSpPr>
          <a:xfrm>
            <a:off x="0" y="0"/>
            <a:ext cx="12191760" cy="6858000"/>
            <a:chOff x="0" y="0"/>
            <a:chExt cx="12191760" cy="6858000"/>
          </a:xfrm>
        </p:grpSpPr>
        <p:cxnSp>
          <p:nvCxnSpPr>
            <p:cNvPr id="1661"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662"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663" name="Straight Connector 9"/>
            <p:cNvCxnSpPr/>
            <p:nvPr/>
          </p:nvCxnSpPr>
          <p:spPr>
            <a:xfrm>
              <a:off x="0" y="585000"/>
              <a:ext cx="12189240" cy="360"/>
            </a:xfrm>
            <a:prstGeom prst="straightConnector1">
              <a:avLst/>
            </a:prstGeom>
            <a:ln w="3175">
              <a:solidFill>
                <a:srgbClr val="df45d4"/>
              </a:solidFill>
              <a:round/>
            </a:ln>
          </p:spPr>
        </p:cxnSp>
        <p:cxnSp>
          <p:nvCxnSpPr>
            <p:cNvPr id="1664" name="Straight Connector 10"/>
            <p:cNvCxnSpPr/>
            <p:nvPr/>
          </p:nvCxnSpPr>
          <p:spPr>
            <a:xfrm>
              <a:off x="0" y="6272640"/>
              <a:ext cx="12189240" cy="360"/>
            </a:xfrm>
            <a:prstGeom prst="straightConnector1">
              <a:avLst/>
            </a:prstGeom>
            <a:ln w="3175">
              <a:solidFill>
                <a:srgbClr val="df45d4"/>
              </a:solidFill>
              <a:round/>
            </a:ln>
          </p:spPr>
        </p:cxnSp>
        <p:cxnSp>
          <p:nvCxnSpPr>
            <p:cNvPr id="1665"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666"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667"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668"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669"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670"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671" name="Straight Connector 17"/>
            <p:cNvCxnSpPr/>
            <p:nvPr/>
          </p:nvCxnSpPr>
          <p:spPr>
            <a:xfrm>
              <a:off x="585000" y="0"/>
              <a:ext cx="360" cy="6858360"/>
            </a:xfrm>
            <a:prstGeom prst="straightConnector1">
              <a:avLst/>
            </a:prstGeom>
            <a:ln w="3175">
              <a:solidFill>
                <a:srgbClr val="df45d4"/>
              </a:solidFill>
              <a:round/>
            </a:ln>
          </p:spPr>
        </p:cxnSp>
        <p:cxnSp>
          <p:nvCxnSpPr>
            <p:cNvPr id="1672"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673"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674"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675"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676" name="Straight Connector 22"/>
            <p:cNvCxnSpPr/>
            <p:nvPr/>
          </p:nvCxnSpPr>
          <p:spPr>
            <a:xfrm>
              <a:off x="11606760" y="0"/>
              <a:ext cx="360" cy="6858360"/>
            </a:xfrm>
            <a:prstGeom prst="straightConnector1">
              <a:avLst/>
            </a:prstGeom>
            <a:ln w="3175">
              <a:solidFill>
                <a:srgbClr val="df45d4"/>
              </a:solidFill>
              <a:round/>
            </a:ln>
          </p:spPr>
        </p:cxnSp>
        <p:cxnSp>
          <p:nvCxnSpPr>
            <p:cNvPr id="1677"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678"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679"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680"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681"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682"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683"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684"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685"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686"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687"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688"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689"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690"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691"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692"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693"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694"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695"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696"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697"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698" name="PlaceHolder 1"/>
          <p:cNvSpPr>
            <a:spLocks noGrp="1"/>
          </p:cNvSpPr>
          <p:nvPr>
            <p:ph type="title"/>
          </p:nvPr>
        </p:nvSpPr>
        <p:spPr>
          <a:xfrm>
            <a:off x="585360" y="29347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chemeClr val="lt1"/>
                </a:solidFill>
                <a:effectLst/>
                <a:uFillTx/>
                <a:latin typeface="Segoe UI Semibold"/>
              </a:rPr>
              <a:t>Demo title</a:t>
            </a:r>
            <a:endParaRPr b="0" lang="en-US" sz="3600" strike="noStrike" u="none">
              <a:solidFill>
                <a:schemeClr val="lt1"/>
              </a:solidFill>
              <a:effectLst/>
              <a:uFillTx/>
              <a:latin typeface="Segoe UI"/>
            </a:endParaRPr>
          </a:p>
        </p:txBody>
      </p:sp>
      <p:sp>
        <p:nvSpPr>
          <p:cNvPr id="1699" name="PlaceHolder 2"/>
          <p:cNvSpPr>
            <a:spLocks noGrp="1"/>
          </p:cNvSpPr>
          <p:nvPr>
            <p:ph type="body"/>
          </p:nvPr>
        </p:nvSpPr>
        <p:spPr>
          <a:xfrm>
            <a:off x="599400" y="3605400"/>
            <a:ext cx="914364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chemeClr val="lt1"/>
                </a:solidFill>
                <a:effectLst/>
                <a:uFillTx/>
                <a:latin typeface="Segoe UI"/>
              </a:rPr>
              <a:t>Speaker name</a:t>
            </a:r>
            <a:endParaRPr b="0" lang="en-US" sz="2000" strike="noStrike" u="none">
              <a:solidFill>
                <a:schemeClr val="lt1"/>
              </a:solidFill>
              <a:effectLst/>
              <a:uFillTx/>
              <a:latin typeface="Segoe UI Semilight"/>
            </a:endParaRPr>
          </a:p>
        </p:txBody>
      </p:sp>
      <p:pic>
        <p:nvPicPr>
          <p:cNvPr id="1700" name="Picture 4" descr=""/>
          <p:cNvPicPr/>
          <p:nvPr/>
        </p:nvPicPr>
        <p:blipFill>
          <a:blip r:embed="rId3"/>
          <a:srcRect l="494" t="0" r="9553" b="6009"/>
          <a:stretch/>
        </p:blipFill>
        <p:spPr>
          <a:xfrm>
            <a:off x="0" y="2184840"/>
            <a:ext cx="12191760" cy="4672800"/>
          </a:xfrm>
          <a:prstGeom prst="rect">
            <a:avLst/>
          </a:prstGeom>
          <a:noFill/>
          <a:ln w="0">
            <a:noFill/>
          </a:ln>
        </p:spPr>
      </p:pic>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000000"/>
        </a:solidFill>
      </p:bgPr>
    </p:bg>
    <p:spTree>
      <p:nvGrpSpPr>
        <p:cNvPr id="1" name=""/>
        <p:cNvGrpSpPr/>
        <p:nvPr/>
      </p:nvGrpSpPr>
      <p:grpSpPr>
        <a:xfrm>
          <a:off x="0" y="0"/>
          <a:ext cx="0" cy="0"/>
          <a:chOff x="0" y="0"/>
          <a:chExt cx="0" cy="0"/>
        </a:xfrm>
      </p:grpSpPr>
      <p:grpSp>
        <p:nvGrpSpPr>
          <p:cNvPr id="1701" name="GRID"/>
          <p:cNvGrpSpPr/>
          <p:nvPr/>
        </p:nvGrpSpPr>
        <p:grpSpPr>
          <a:xfrm>
            <a:off x="0" y="0"/>
            <a:ext cx="12191760" cy="6858000"/>
            <a:chOff x="0" y="0"/>
            <a:chExt cx="12191760" cy="6858000"/>
          </a:xfrm>
        </p:grpSpPr>
        <p:cxnSp>
          <p:nvCxnSpPr>
            <p:cNvPr id="1702"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703"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704" name="Straight Connector 9"/>
            <p:cNvCxnSpPr/>
            <p:nvPr/>
          </p:nvCxnSpPr>
          <p:spPr>
            <a:xfrm>
              <a:off x="0" y="585000"/>
              <a:ext cx="12189240" cy="360"/>
            </a:xfrm>
            <a:prstGeom prst="straightConnector1">
              <a:avLst/>
            </a:prstGeom>
            <a:ln w="3175">
              <a:solidFill>
                <a:srgbClr val="df45d4"/>
              </a:solidFill>
              <a:round/>
            </a:ln>
          </p:spPr>
        </p:cxnSp>
        <p:cxnSp>
          <p:nvCxnSpPr>
            <p:cNvPr id="1705" name="Straight Connector 10"/>
            <p:cNvCxnSpPr/>
            <p:nvPr/>
          </p:nvCxnSpPr>
          <p:spPr>
            <a:xfrm>
              <a:off x="0" y="6272640"/>
              <a:ext cx="12189240" cy="360"/>
            </a:xfrm>
            <a:prstGeom prst="straightConnector1">
              <a:avLst/>
            </a:prstGeom>
            <a:ln w="3175">
              <a:solidFill>
                <a:srgbClr val="df45d4"/>
              </a:solidFill>
              <a:round/>
            </a:ln>
          </p:spPr>
        </p:cxnSp>
        <p:cxnSp>
          <p:nvCxnSpPr>
            <p:cNvPr id="1706"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707"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708"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709"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710"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711"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712" name="Straight Connector 17"/>
            <p:cNvCxnSpPr/>
            <p:nvPr/>
          </p:nvCxnSpPr>
          <p:spPr>
            <a:xfrm>
              <a:off x="585000" y="0"/>
              <a:ext cx="360" cy="6858360"/>
            </a:xfrm>
            <a:prstGeom prst="straightConnector1">
              <a:avLst/>
            </a:prstGeom>
            <a:ln w="3175">
              <a:solidFill>
                <a:srgbClr val="df45d4"/>
              </a:solidFill>
              <a:round/>
            </a:ln>
          </p:spPr>
        </p:cxnSp>
        <p:cxnSp>
          <p:nvCxnSpPr>
            <p:cNvPr id="1713"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714"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715"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716"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717" name="Straight Connector 22"/>
            <p:cNvCxnSpPr/>
            <p:nvPr/>
          </p:nvCxnSpPr>
          <p:spPr>
            <a:xfrm>
              <a:off x="11606760" y="0"/>
              <a:ext cx="360" cy="6858360"/>
            </a:xfrm>
            <a:prstGeom prst="straightConnector1">
              <a:avLst/>
            </a:prstGeom>
            <a:ln w="3175">
              <a:solidFill>
                <a:srgbClr val="df45d4"/>
              </a:solidFill>
              <a:round/>
            </a:ln>
          </p:spPr>
        </p:cxnSp>
        <p:cxnSp>
          <p:nvCxnSpPr>
            <p:cNvPr id="1718"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719"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720"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721"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722"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723"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724"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725"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726"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727"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728"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729"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730"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731"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732"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733"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734"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735"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736"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737"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73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739"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ffffff"/>
                </a:solidFill>
                <a:effectLst/>
                <a:uFillTx/>
                <a:latin typeface="Segoe UI Semibold"/>
              </a:rPr>
              <a:t>Video</a:t>
            </a:r>
            <a:endParaRPr b="0" lang="en-US" sz="3600" strike="noStrike" u="none">
              <a:solidFill>
                <a:schemeClr val="lt1"/>
              </a:solidFill>
              <a:effectLst/>
              <a:uFillTx/>
              <a:latin typeface="Segoe UI"/>
            </a:endParaRPr>
          </a:p>
        </p:txBody>
      </p:sp>
      <p:pic>
        <p:nvPicPr>
          <p:cNvPr id="1740" name="Picture 5" descr=""/>
          <p:cNvPicPr/>
          <p:nvPr/>
        </p:nvPicPr>
        <p:blipFill>
          <a:blip r:embed="rId3"/>
          <a:srcRect l="494" t="0" r="9553" b="6009"/>
          <a:stretch/>
        </p:blipFill>
        <p:spPr>
          <a:xfrm>
            <a:off x="0" y="2184840"/>
            <a:ext cx="12191760" cy="4672800"/>
          </a:xfrm>
          <a:prstGeom prst="rect">
            <a:avLst/>
          </a:prstGeom>
          <a:noFill/>
          <a:ln w="0">
            <a:noFill/>
          </a:ln>
        </p:spPr>
      </p:pic>
      <p:sp>
        <p:nvSpPr>
          <p:cNvPr id="174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trike="noStrike" u="none">
                <a:solidFill>
                  <a:schemeClr val="lt1"/>
                </a:solidFill>
                <a:effectLst/>
                <a:uFillTx/>
                <a:latin typeface="Segoe UI Semilight"/>
              </a:rPr>
              <a:t>Click to edit the outline text format</a:t>
            </a:r>
            <a:endParaRPr b="0" lang="en-US" sz="2800" strike="noStrike" u="none">
              <a:solidFill>
                <a:schemeClr val="lt1"/>
              </a:solidFill>
              <a:effectLst/>
              <a:uFillTx/>
              <a:latin typeface="Segoe UI Semilight"/>
            </a:endParaRPr>
          </a:p>
          <a:p>
            <a:pPr lvl="1" marL="864000" indent="-324000">
              <a:spcBef>
                <a:spcPts val="1134"/>
              </a:spcBef>
              <a:buClr>
                <a:srgbClr val="ffffff"/>
              </a:buClr>
              <a:buSzPct val="75000"/>
              <a:buFont typeface="Symbol" charset="2"/>
              <a:buChar char=""/>
            </a:pPr>
            <a:r>
              <a:rPr b="0" lang="en-US" sz="1600" strike="noStrike" u="none">
                <a:solidFill>
                  <a:schemeClr val="lt1"/>
                </a:solidFill>
                <a:effectLst/>
                <a:uFillTx/>
                <a:latin typeface="Segoe UI"/>
              </a:rPr>
              <a:t>Second Outline Level</a:t>
            </a:r>
            <a:endParaRPr b="0" lang="en-US" sz="1600" strike="noStrike" u="none">
              <a:solidFill>
                <a:schemeClr val="lt1"/>
              </a:solidFill>
              <a:effectLst/>
              <a:uFillTx/>
              <a:latin typeface="Segoe UI"/>
            </a:endParaRPr>
          </a:p>
          <a:p>
            <a:pPr lvl="2" marL="1296000" indent="-288000">
              <a:spcBef>
                <a:spcPts val="850"/>
              </a:spcBef>
              <a:buClr>
                <a:srgbClr val="ffffff"/>
              </a:buClr>
              <a:buSzPct val="45000"/>
              <a:buFont typeface="Wingdings" charset="2"/>
              <a:buChar char=""/>
            </a:pPr>
            <a:r>
              <a:rPr b="0" lang="en-US" sz="1400" strike="noStrike" u="none">
                <a:solidFill>
                  <a:schemeClr val="lt1"/>
                </a:solidFill>
                <a:effectLst/>
                <a:uFillTx/>
                <a:latin typeface="Segoe UI"/>
              </a:rPr>
              <a:t>Third Outline Level</a:t>
            </a:r>
            <a:endParaRPr b="0" lang="en-US" sz="1400" strike="noStrike" u="none">
              <a:solidFill>
                <a:schemeClr val="lt1"/>
              </a:solidFill>
              <a:effectLst/>
              <a:uFillTx/>
              <a:latin typeface="Segoe UI"/>
            </a:endParaRPr>
          </a:p>
          <a:p>
            <a:pPr lvl="3" marL="1728000" indent="-216000">
              <a:spcBef>
                <a:spcPts val="567"/>
              </a:spcBef>
              <a:buClr>
                <a:srgbClr val="ffffff"/>
              </a:buClr>
              <a:buSzPct val="75000"/>
              <a:buFont typeface="Symbol" charset="2"/>
              <a:buChar char=""/>
            </a:pPr>
            <a:r>
              <a:rPr b="0" lang="en-US" sz="1400" strike="noStrike" u="none">
                <a:solidFill>
                  <a:schemeClr val="lt1"/>
                </a:solidFill>
                <a:effectLst/>
                <a:uFillTx/>
                <a:latin typeface="Segoe UI"/>
              </a:rPr>
              <a:t>Fourth Outline Level</a:t>
            </a:r>
            <a:endParaRPr b="0" lang="en-US" sz="1400" strike="noStrike" u="none">
              <a:solidFill>
                <a:schemeClr val="lt1"/>
              </a:solidFill>
              <a:effectLst/>
              <a:uFillTx/>
              <a:latin typeface="Segoe UI"/>
            </a:endParaRPr>
          </a:p>
          <a:p>
            <a:pPr lvl="4" marL="2160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Fifth Outline Level</a:t>
            </a:r>
            <a:endParaRPr b="0" lang="en-US" sz="2000" strike="noStrike" u="none">
              <a:solidFill>
                <a:schemeClr val="lt1"/>
              </a:solidFill>
              <a:effectLst/>
              <a:uFillTx/>
              <a:latin typeface="Segoe UI"/>
            </a:endParaRPr>
          </a:p>
          <a:p>
            <a:pPr lvl="5" marL="2592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Sixth Outline Level</a:t>
            </a:r>
            <a:endParaRPr b="0" lang="en-US" sz="2000" strike="noStrike" u="none">
              <a:solidFill>
                <a:schemeClr val="lt1"/>
              </a:solidFill>
              <a:effectLst/>
              <a:uFillTx/>
              <a:latin typeface="Segoe UI"/>
            </a:endParaRPr>
          </a:p>
          <a:p>
            <a:pPr lvl="6" marL="3024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Seventh Outline Level</a:t>
            </a:r>
            <a:endParaRPr b="0" lang="en-US" sz="2000" strike="noStrike" u="none">
              <a:solidFill>
                <a:schemeClr val="lt1"/>
              </a:solidFill>
              <a:effectLst/>
              <a:uFillTx/>
              <a:latin typeface="Segoe U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000000"/>
        </a:solidFill>
      </p:bgPr>
    </p:bg>
    <p:spTree>
      <p:nvGrpSpPr>
        <p:cNvPr id="1" name=""/>
        <p:cNvGrpSpPr/>
        <p:nvPr/>
      </p:nvGrpSpPr>
      <p:grpSpPr>
        <a:xfrm>
          <a:off x="0" y="0"/>
          <a:ext cx="0" cy="0"/>
          <a:chOff x="0" y="0"/>
          <a:chExt cx="0" cy="0"/>
        </a:xfrm>
      </p:grpSpPr>
      <p:grpSp>
        <p:nvGrpSpPr>
          <p:cNvPr id="1742" name="GRID"/>
          <p:cNvGrpSpPr/>
          <p:nvPr/>
        </p:nvGrpSpPr>
        <p:grpSpPr>
          <a:xfrm>
            <a:off x="0" y="0"/>
            <a:ext cx="12191760" cy="6858000"/>
            <a:chOff x="0" y="0"/>
            <a:chExt cx="12191760" cy="6858000"/>
          </a:xfrm>
        </p:grpSpPr>
        <p:cxnSp>
          <p:nvCxnSpPr>
            <p:cNvPr id="174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74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745" name="Straight Connector 9"/>
            <p:cNvCxnSpPr/>
            <p:nvPr/>
          </p:nvCxnSpPr>
          <p:spPr>
            <a:xfrm>
              <a:off x="0" y="585000"/>
              <a:ext cx="12189240" cy="360"/>
            </a:xfrm>
            <a:prstGeom prst="straightConnector1">
              <a:avLst/>
            </a:prstGeom>
            <a:ln w="3175">
              <a:solidFill>
                <a:srgbClr val="df45d4"/>
              </a:solidFill>
              <a:round/>
            </a:ln>
          </p:spPr>
        </p:cxnSp>
        <p:cxnSp>
          <p:nvCxnSpPr>
            <p:cNvPr id="1746" name="Straight Connector 10"/>
            <p:cNvCxnSpPr/>
            <p:nvPr/>
          </p:nvCxnSpPr>
          <p:spPr>
            <a:xfrm>
              <a:off x="0" y="6272640"/>
              <a:ext cx="12189240" cy="360"/>
            </a:xfrm>
            <a:prstGeom prst="straightConnector1">
              <a:avLst/>
            </a:prstGeom>
            <a:ln w="3175">
              <a:solidFill>
                <a:srgbClr val="df45d4"/>
              </a:solidFill>
              <a:round/>
            </a:ln>
          </p:spPr>
        </p:cxnSp>
        <p:cxnSp>
          <p:nvCxnSpPr>
            <p:cNvPr id="174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74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74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75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75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75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753" name="Straight Connector 17"/>
            <p:cNvCxnSpPr/>
            <p:nvPr/>
          </p:nvCxnSpPr>
          <p:spPr>
            <a:xfrm>
              <a:off x="585000" y="0"/>
              <a:ext cx="360" cy="6858360"/>
            </a:xfrm>
            <a:prstGeom prst="straightConnector1">
              <a:avLst/>
            </a:prstGeom>
            <a:ln w="3175">
              <a:solidFill>
                <a:srgbClr val="df45d4"/>
              </a:solidFill>
              <a:round/>
            </a:ln>
          </p:spPr>
        </p:cxnSp>
        <p:cxnSp>
          <p:nvCxnSpPr>
            <p:cNvPr id="175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75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75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75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758" name="Straight Connector 22"/>
            <p:cNvCxnSpPr/>
            <p:nvPr/>
          </p:nvCxnSpPr>
          <p:spPr>
            <a:xfrm>
              <a:off x="11606760" y="0"/>
              <a:ext cx="360" cy="6858360"/>
            </a:xfrm>
            <a:prstGeom prst="straightConnector1">
              <a:avLst/>
            </a:prstGeom>
            <a:ln w="3175">
              <a:solidFill>
                <a:srgbClr val="df45d4"/>
              </a:solidFill>
              <a:round/>
            </a:ln>
          </p:spPr>
        </p:cxnSp>
        <p:cxnSp>
          <p:nvCxnSpPr>
            <p:cNvPr id="175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76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76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76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76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76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76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76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76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76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76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77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77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77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77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77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77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77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777"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778"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77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780"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chemeClr val="lt1"/>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1781"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chemeClr val="lt1"/>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1782" name="Picture 7" descr=""/>
          <p:cNvPicPr/>
          <p:nvPr/>
        </p:nvPicPr>
        <p:blipFill>
          <a:blip r:embed="rId3"/>
          <a:srcRect l="25667" t="0" r="8654" b="9963"/>
          <a:stretch/>
        </p:blipFill>
        <p:spPr>
          <a:xfrm>
            <a:off x="0" y="727200"/>
            <a:ext cx="12191760" cy="6130440"/>
          </a:xfrm>
          <a:prstGeom prst="rect">
            <a:avLst/>
          </a:prstGeom>
          <a:noFill/>
          <a:ln w="0">
            <a:noFill/>
          </a:ln>
        </p:spPr>
      </p:pic>
      <p:pic>
        <p:nvPicPr>
          <p:cNvPr id="1783" name="Picture 6"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1">
    <p:bg>
      <p:bgPr>
        <a:solidFill>
          <a:srgbClr val="000000"/>
        </a:solidFill>
      </p:bgPr>
    </p:bg>
    <p:spTree>
      <p:nvGrpSpPr>
        <p:cNvPr id="1" name=""/>
        <p:cNvGrpSpPr/>
        <p:nvPr/>
      </p:nvGrpSpPr>
      <p:grpSpPr>
        <a:xfrm>
          <a:off x="0" y="0"/>
          <a:ext cx="0" cy="0"/>
          <a:chOff x="0" y="0"/>
          <a:chExt cx="0" cy="0"/>
        </a:xfrm>
      </p:grpSpPr>
      <p:grpSp>
        <p:nvGrpSpPr>
          <p:cNvPr id="1784" name="GRID"/>
          <p:cNvGrpSpPr/>
          <p:nvPr/>
        </p:nvGrpSpPr>
        <p:grpSpPr>
          <a:xfrm>
            <a:off x="0" y="0"/>
            <a:ext cx="12191760" cy="6858000"/>
            <a:chOff x="0" y="0"/>
            <a:chExt cx="12191760" cy="6858000"/>
          </a:xfrm>
        </p:grpSpPr>
        <p:cxnSp>
          <p:nvCxnSpPr>
            <p:cNvPr id="1785"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786"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787" name="Straight Connector 9"/>
            <p:cNvCxnSpPr/>
            <p:nvPr/>
          </p:nvCxnSpPr>
          <p:spPr>
            <a:xfrm>
              <a:off x="0" y="585000"/>
              <a:ext cx="12189240" cy="360"/>
            </a:xfrm>
            <a:prstGeom prst="straightConnector1">
              <a:avLst/>
            </a:prstGeom>
            <a:ln w="3175">
              <a:solidFill>
                <a:srgbClr val="df45d4"/>
              </a:solidFill>
              <a:round/>
            </a:ln>
          </p:spPr>
        </p:cxnSp>
        <p:cxnSp>
          <p:nvCxnSpPr>
            <p:cNvPr id="1788" name="Straight Connector 10"/>
            <p:cNvCxnSpPr/>
            <p:nvPr/>
          </p:nvCxnSpPr>
          <p:spPr>
            <a:xfrm>
              <a:off x="0" y="6272640"/>
              <a:ext cx="12189240" cy="360"/>
            </a:xfrm>
            <a:prstGeom prst="straightConnector1">
              <a:avLst/>
            </a:prstGeom>
            <a:ln w="3175">
              <a:solidFill>
                <a:srgbClr val="df45d4"/>
              </a:solidFill>
              <a:round/>
            </a:ln>
          </p:spPr>
        </p:cxnSp>
        <p:cxnSp>
          <p:nvCxnSpPr>
            <p:cNvPr id="1789"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790"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791"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792"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793"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794"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795" name="Straight Connector 17"/>
            <p:cNvCxnSpPr/>
            <p:nvPr/>
          </p:nvCxnSpPr>
          <p:spPr>
            <a:xfrm>
              <a:off x="585000" y="0"/>
              <a:ext cx="360" cy="6858360"/>
            </a:xfrm>
            <a:prstGeom prst="straightConnector1">
              <a:avLst/>
            </a:prstGeom>
            <a:ln w="3175">
              <a:solidFill>
                <a:srgbClr val="df45d4"/>
              </a:solidFill>
              <a:round/>
            </a:ln>
          </p:spPr>
        </p:cxnSp>
        <p:cxnSp>
          <p:nvCxnSpPr>
            <p:cNvPr id="1796"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797"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798"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799"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800" name="Straight Connector 22"/>
            <p:cNvCxnSpPr/>
            <p:nvPr/>
          </p:nvCxnSpPr>
          <p:spPr>
            <a:xfrm>
              <a:off x="11606760" y="0"/>
              <a:ext cx="360" cy="6858360"/>
            </a:xfrm>
            <a:prstGeom prst="straightConnector1">
              <a:avLst/>
            </a:prstGeom>
            <a:ln w="3175">
              <a:solidFill>
                <a:srgbClr val="df45d4"/>
              </a:solidFill>
              <a:round/>
            </a:ln>
          </p:spPr>
        </p:cxnSp>
        <p:cxnSp>
          <p:nvCxnSpPr>
            <p:cNvPr id="1801"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802"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803"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804"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805"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806"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807"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808"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809"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810"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811"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812"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813"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814"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815"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816"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817"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818"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819"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820"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821"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822"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ffffff"/>
                </a:solidFill>
                <a:effectLst/>
                <a:uFillTx/>
                <a:latin typeface="Segoe UI Semibold"/>
              </a:rPr>
              <a:t>Section title</a:t>
            </a:r>
            <a:endParaRPr b="0" lang="en-US" sz="3600" strike="noStrike" u="none">
              <a:solidFill>
                <a:schemeClr val="lt1"/>
              </a:solidFill>
              <a:effectLst/>
              <a:uFillTx/>
              <a:latin typeface="Segoe UI"/>
            </a:endParaRPr>
          </a:p>
        </p:txBody>
      </p:sp>
      <p:pic>
        <p:nvPicPr>
          <p:cNvPr id="1823" name="Picture 4" descr=""/>
          <p:cNvPicPr/>
          <p:nvPr/>
        </p:nvPicPr>
        <p:blipFill>
          <a:blip r:embed="rId3"/>
          <a:srcRect l="494" t="0" r="9553" b="6009"/>
          <a:stretch/>
        </p:blipFill>
        <p:spPr>
          <a:xfrm>
            <a:off x="0" y="2184840"/>
            <a:ext cx="12191760" cy="4672800"/>
          </a:xfrm>
          <a:prstGeom prst="rect">
            <a:avLst/>
          </a:prstGeom>
          <a:noFill/>
          <a:ln w="0">
            <a:noFill/>
          </a:ln>
        </p:spPr>
      </p:pic>
      <p:sp>
        <p:nvSpPr>
          <p:cNvPr id="182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2800" strike="noStrike" u="none">
                <a:solidFill>
                  <a:schemeClr val="lt1"/>
                </a:solidFill>
                <a:effectLst/>
                <a:uFillTx/>
                <a:latin typeface="Segoe UI Semilight"/>
              </a:rPr>
              <a:t>Click to edit the outline text format</a:t>
            </a:r>
            <a:endParaRPr b="0" lang="en-US" sz="2800" strike="noStrike" u="none">
              <a:solidFill>
                <a:schemeClr val="lt1"/>
              </a:solidFill>
              <a:effectLst/>
              <a:uFillTx/>
              <a:latin typeface="Segoe UI Semilight"/>
            </a:endParaRPr>
          </a:p>
          <a:p>
            <a:pPr lvl="1" marL="864000" indent="-324000">
              <a:spcBef>
                <a:spcPts val="1134"/>
              </a:spcBef>
              <a:buClr>
                <a:srgbClr val="ffffff"/>
              </a:buClr>
              <a:buSzPct val="75000"/>
              <a:buFont typeface="Symbol" charset="2"/>
              <a:buChar char=""/>
            </a:pPr>
            <a:r>
              <a:rPr b="0" lang="en-US" sz="1600" strike="noStrike" u="none">
                <a:solidFill>
                  <a:schemeClr val="lt1"/>
                </a:solidFill>
                <a:effectLst/>
                <a:uFillTx/>
                <a:latin typeface="Segoe UI"/>
              </a:rPr>
              <a:t>Second Outline Level</a:t>
            </a:r>
            <a:endParaRPr b="0" lang="en-US" sz="1600" strike="noStrike" u="none">
              <a:solidFill>
                <a:schemeClr val="lt1"/>
              </a:solidFill>
              <a:effectLst/>
              <a:uFillTx/>
              <a:latin typeface="Segoe UI"/>
            </a:endParaRPr>
          </a:p>
          <a:p>
            <a:pPr lvl="2" marL="1296000" indent="-288000">
              <a:spcBef>
                <a:spcPts val="850"/>
              </a:spcBef>
              <a:buClr>
                <a:srgbClr val="ffffff"/>
              </a:buClr>
              <a:buSzPct val="45000"/>
              <a:buFont typeface="Wingdings" charset="2"/>
              <a:buChar char=""/>
            </a:pPr>
            <a:r>
              <a:rPr b="0" lang="en-US" sz="1400" strike="noStrike" u="none">
                <a:solidFill>
                  <a:schemeClr val="lt1"/>
                </a:solidFill>
                <a:effectLst/>
                <a:uFillTx/>
                <a:latin typeface="Segoe UI"/>
              </a:rPr>
              <a:t>Third Outline Level</a:t>
            </a:r>
            <a:endParaRPr b="0" lang="en-US" sz="1400" strike="noStrike" u="none">
              <a:solidFill>
                <a:schemeClr val="lt1"/>
              </a:solidFill>
              <a:effectLst/>
              <a:uFillTx/>
              <a:latin typeface="Segoe UI"/>
            </a:endParaRPr>
          </a:p>
          <a:p>
            <a:pPr lvl="3" marL="1728000" indent="-216000">
              <a:spcBef>
                <a:spcPts val="567"/>
              </a:spcBef>
              <a:buClr>
                <a:srgbClr val="ffffff"/>
              </a:buClr>
              <a:buSzPct val="75000"/>
              <a:buFont typeface="Symbol" charset="2"/>
              <a:buChar char=""/>
            </a:pPr>
            <a:r>
              <a:rPr b="0" lang="en-US" sz="1400" strike="noStrike" u="none">
                <a:solidFill>
                  <a:schemeClr val="lt1"/>
                </a:solidFill>
                <a:effectLst/>
                <a:uFillTx/>
                <a:latin typeface="Segoe UI"/>
              </a:rPr>
              <a:t>Fourth Outline Level</a:t>
            </a:r>
            <a:endParaRPr b="0" lang="en-US" sz="1400" strike="noStrike" u="none">
              <a:solidFill>
                <a:schemeClr val="lt1"/>
              </a:solidFill>
              <a:effectLst/>
              <a:uFillTx/>
              <a:latin typeface="Segoe UI"/>
            </a:endParaRPr>
          </a:p>
          <a:p>
            <a:pPr lvl="4" marL="2160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Fifth Outline Level</a:t>
            </a:r>
            <a:endParaRPr b="0" lang="en-US" sz="2000" strike="noStrike" u="none">
              <a:solidFill>
                <a:schemeClr val="lt1"/>
              </a:solidFill>
              <a:effectLst/>
              <a:uFillTx/>
              <a:latin typeface="Segoe UI"/>
            </a:endParaRPr>
          </a:p>
          <a:p>
            <a:pPr lvl="5" marL="2592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Sixth Outline Level</a:t>
            </a:r>
            <a:endParaRPr b="0" lang="en-US" sz="2000" strike="noStrike" u="none">
              <a:solidFill>
                <a:schemeClr val="lt1"/>
              </a:solidFill>
              <a:effectLst/>
              <a:uFillTx/>
              <a:latin typeface="Segoe UI"/>
            </a:endParaRPr>
          </a:p>
          <a:p>
            <a:pPr lvl="6" marL="3024000" indent="-216000">
              <a:spcBef>
                <a:spcPts val="283"/>
              </a:spcBef>
              <a:buClr>
                <a:srgbClr val="ffffff"/>
              </a:buClr>
              <a:buSzPct val="45000"/>
              <a:buFont typeface="Wingdings" charset="2"/>
              <a:buChar char=""/>
            </a:pPr>
            <a:r>
              <a:rPr b="0" lang="en-US" sz="2000" strike="noStrike" u="none">
                <a:solidFill>
                  <a:schemeClr val="lt1"/>
                </a:solidFill>
                <a:effectLst/>
                <a:uFillTx/>
                <a:latin typeface="Segoe UI"/>
              </a:rPr>
              <a:t>Seventh Outline Level</a:t>
            </a:r>
            <a:endParaRPr b="0" lang="en-US" sz="2000" strike="noStrike" u="none">
              <a:solidFill>
                <a:schemeClr val="lt1"/>
              </a:solidFill>
              <a:effectLst/>
              <a:uFillTx/>
              <a:latin typeface="Segoe U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2">
    <p:bg>
      <p:bgPr>
        <a:solidFill>
          <a:schemeClr val="lt2"/>
        </a:solidFill>
      </p:bgPr>
    </p:bg>
    <p:spTree>
      <p:nvGrpSpPr>
        <p:cNvPr id="1" name=""/>
        <p:cNvGrpSpPr/>
        <p:nvPr/>
      </p:nvGrpSpPr>
      <p:grpSpPr>
        <a:xfrm>
          <a:off x="0" y="0"/>
          <a:ext cx="0" cy="0"/>
          <a:chOff x="0" y="0"/>
          <a:chExt cx="0" cy="0"/>
        </a:xfrm>
      </p:grpSpPr>
      <p:grpSp>
        <p:nvGrpSpPr>
          <p:cNvPr id="1825" name="GRID"/>
          <p:cNvGrpSpPr/>
          <p:nvPr/>
        </p:nvGrpSpPr>
        <p:grpSpPr>
          <a:xfrm>
            <a:off x="0" y="0"/>
            <a:ext cx="12191760" cy="6858000"/>
            <a:chOff x="0" y="0"/>
            <a:chExt cx="12191760" cy="6858000"/>
          </a:xfrm>
        </p:grpSpPr>
        <p:cxnSp>
          <p:nvCxnSpPr>
            <p:cNvPr id="182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82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828" name="Straight Connector 9"/>
            <p:cNvCxnSpPr/>
            <p:nvPr/>
          </p:nvCxnSpPr>
          <p:spPr>
            <a:xfrm>
              <a:off x="0" y="585000"/>
              <a:ext cx="12189240" cy="360"/>
            </a:xfrm>
            <a:prstGeom prst="straightConnector1">
              <a:avLst/>
            </a:prstGeom>
            <a:ln w="3175">
              <a:solidFill>
                <a:srgbClr val="df45d4"/>
              </a:solidFill>
              <a:round/>
            </a:ln>
          </p:spPr>
        </p:cxnSp>
        <p:cxnSp>
          <p:nvCxnSpPr>
            <p:cNvPr id="1829" name="Straight Connector 10"/>
            <p:cNvCxnSpPr/>
            <p:nvPr/>
          </p:nvCxnSpPr>
          <p:spPr>
            <a:xfrm>
              <a:off x="0" y="6272640"/>
              <a:ext cx="12189240" cy="360"/>
            </a:xfrm>
            <a:prstGeom prst="straightConnector1">
              <a:avLst/>
            </a:prstGeom>
            <a:ln w="3175">
              <a:solidFill>
                <a:srgbClr val="df45d4"/>
              </a:solidFill>
              <a:round/>
            </a:ln>
          </p:spPr>
        </p:cxnSp>
        <p:cxnSp>
          <p:nvCxnSpPr>
            <p:cNvPr id="183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83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83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83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83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83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836" name="Straight Connector 17"/>
            <p:cNvCxnSpPr/>
            <p:nvPr/>
          </p:nvCxnSpPr>
          <p:spPr>
            <a:xfrm>
              <a:off x="585000" y="0"/>
              <a:ext cx="360" cy="6858360"/>
            </a:xfrm>
            <a:prstGeom prst="straightConnector1">
              <a:avLst/>
            </a:prstGeom>
            <a:ln w="3175">
              <a:solidFill>
                <a:srgbClr val="df45d4"/>
              </a:solidFill>
              <a:round/>
            </a:ln>
          </p:spPr>
        </p:cxnSp>
        <p:cxnSp>
          <p:nvCxnSpPr>
            <p:cNvPr id="183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83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83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84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841" name="Straight Connector 22"/>
            <p:cNvCxnSpPr/>
            <p:nvPr/>
          </p:nvCxnSpPr>
          <p:spPr>
            <a:xfrm>
              <a:off x="11606760" y="0"/>
              <a:ext cx="360" cy="6858360"/>
            </a:xfrm>
            <a:prstGeom prst="straightConnector1">
              <a:avLst/>
            </a:prstGeom>
            <a:ln w="3175">
              <a:solidFill>
                <a:srgbClr val="df45d4"/>
              </a:solidFill>
              <a:round/>
            </a:ln>
          </p:spPr>
        </p:cxnSp>
        <p:cxnSp>
          <p:nvCxnSpPr>
            <p:cNvPr id="184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84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84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84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84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84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84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84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85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85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85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85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85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85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85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85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85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85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860"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861"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86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863" name="PlaceHolder 1"/>
          <p:cNvSpPr>
            <a:spLocks noGrp="1"/>
          </p:cNvSpPr>
          <p:nvPr>
            <p:ph type="title"/>
          </p:nvPr>
        </p:nvSpPr>
        <p:spPr>
          <a:xfrm>
            <a:off x="585360" y="24829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1a1a1a"/>
                </a:solidFill>
                <a:effectLst/>
                <a:uFillTx/>
                <a:latin typeface="Segoe UI Semibold"/>
              </a:rPr>
              <a:t>Demo title</a:t>
            </a:r>
            <a:endParaRPr b="0" lang="en-US" sz="3600" strike="noStrike" u="none">
              <a:solidFill>
                <a:schemeClr val="lt1"/>
              </a:solidFill>
              <a:effectLst/>
              <a:uFillTx/>
              <a:latin typeface="Segoe UI"/>
            </a:endParaRPr>
          </a:p>
        </p:txBody>
      </p:sp>
      <p:sp>
        <p:nvSpPr>
          <p:cNvPr id="1864" name="PlaceHolder 2"/>
          <p:cNvSpPr>
            <a:spLocks noGrp="1"/>
          </p:cNvSpPr>
          <p:nvPr>
            <p:ph type="body"/>
          </p:nvPr>
        </p:nvSpPr>
        <p:spPr>
          <a:xfrm>
            <a:off x="585360" y="3153600"/>
            <a:ext cx="914364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rgbClr val="1a1a1a"/>
                </a:solidFill>
                <a:effectLst/>
                <a:uFillTx/>
                <a:latin typeface="Segoe UI"/>
              </a:rPr>
              <a:t>Speaker name</a:t>
            </a:r>
            <a:endParaRPr b="0" lang="en-US" sz="2000" strike="noStrike" u="none">
              <a:solidFill>
                <a:schemeClr val="lt1"/>
              </a:solidFill>
              <a:effectLst/>
              <a:uFillTx/>
              <a:latin typeface="Segoe UI Semilight"/>
            </a:endParaRPr>
          </a:p>
        </p:txBody>
      </p:sp>
      <p:pic>
        <p:nvPicPr>
          <p:cNvPr id="1865" name="Picture 5"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3">
    <p:bg>
      <p:bgPr>
        <a:solidFill>
          <a:schemeClr val="lt2"/>
        </a:solidFill>
      </p:bgPr>
    </p:bg>
    <p:spTree>
      <p:nvGrpSpPr>
        <p:cNvPr id="1" name=""/>
        <p:cNvGrpSpPr/>
        <p:nvPr/>
      </p:nvGrpSpPr>
      <p:grpSpPr>
        <a:xfrm>
          <a:off x="0" y="0"/>
          <a:ext cx="0" cy="0"/>
          <a:chOff x="0" y="0"/>
          <a:chExt cx="0" cy="0"/>
        </a:xfrm>
      </p:grpSpPr>
      <p:grpSp>
        <p:nvGrpSpPr>
          <p:cNvPr id="1866" name="GRID"/>
          <p:cNvGrpSpPr/>
          <p:nvPr/>
        </p:nvGrpSpPr>
        <p:grpSpPr>
          <a:xfrm>
            <a:off x="0" y="0"/>
            <a:ext cx="12191760" cy="6858000"/>
            <a:chOff x="0" y="0"/>
            <a:chExt cx="12191760" cy="6858000"/>
          </a:xfrm>
        </p:grpSpPr>
        <p:cxnSp>
          <p:nvCxnSpPr>
            <p:cNvPr id="186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86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869" name="Straight Connector 9"/>
            <p:cNvCxnSpPr/>
            <p:nvPr/>
          </p:nvCxnSpPr>
          <p:spPr>
            <a:xfrm>
              <a:off x="0" y="585000"/>
              <a:ext cx="12189240" cy="360"/>
            </a:xfrm>
            <a:prstGeom prst="straightConnector1">
              <a:avLst/>
            </a:prstGeom>
            <a:ln w="3175">
              <a:solidFill>
                <a:srgbClr val="df45d4"/>
              </a:solidFill>
              <a:round/>
            </a:ln>
          </p:spPr>
        </p:cxnSp>
        <p:cxnSp>
          <p:nvCxnSpPr>
            <p:cNvPr id="1870" name="Straight Connector 10"/>
            <p:cNvCxnSpPr/>
            <p:nvPr/>
          </p:nvCxnSpPr>
          <p:spPr>
            <a:xfrm>
              <a:off x="0" y="6272640"/>
              <a:ext cx="12189240" cy="360"/>
            </a:xfrm>
            <a:prstGeom prst="straightConnector1">
              <a:avLst/>
            </a:prstGeom>
            <a:ln w="3175">
              <a:solidFill>
                <a:srgbClr val="df45d4"/>
              </a:solidFill>
              <a:round/>
            </a:ln>
          </p:spPr>
        </p:cxnSp>
        <p:cxnSp>
          <p:nvCxnSpPr>
            <p:cNvPr id="187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87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87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87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87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87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877" name="Straight Connector 17"/>
            <p:cNvCxnSpPr/>
            <p:nvPr/>
          </p:nvCxnSpPr>
          <p:spPr>
            <a:xfrm>
              <a:off x="585000" y="0"/>
              <a:ext cx="360" cy="6858360"/>
            </a:xfrm>
            <a:prstGeom prst="straightConnector1">
              <a:avLst/>
            </a:prstGeom>
            <a:ln w="3175">
              <a:solidFill>
                <a:srgbClr val="df45d4"/>
              </a:solidFill>
              <a:round/>
            </a:ln>
          </p:spPr>
        </p:cxnSp>
        <p:cxnSp>
          <p:nvCxnSpPr>
            <p:cNvPr id="187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87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88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88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882" name="Straight Connector 22"/>
            <p:cNvCxnSpPr/>
            <p:nvPr/>
          </p:nvCxnSpPr>
          <p:spPr>
            <a:xfrm>
              <a:off x="11606760" y="0"/>
              <a:ext cx="360" cy="6858360"/>
            </a:xfrm>
            <a:prstGeom prst="straightConnector1">
              <a:avLst/>
            </a:prstGeom>
            <a:ln w="3175">
              <a:solidFill>
                <a:srgbClr val="df45d4"/>
              </a:solidFill>
              <a:round/>
            </a:ln>
          </p:spPr>
        </p:cxnSp>
        <p:cxnSp>
          <p:nvCxnSpPr>
            <p:cNvPr id="188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88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88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88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88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88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88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89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89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89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89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89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89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89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89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89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89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90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901"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902"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90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904"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chemeClr val="dk1"/>
                </a:solidFill>
                <a:effectLst/>
                <a:uFillTx/>
                <a:latin typeface="Segoe UI Semibold"/>
              </a:rPr>
              <a:t>Video</a:t>
            </a:r>
            <a:endParaRPr b="0" lang="en-US" sz="3600" strike="noStrike" u="none">
              <a:solidFill>
                <a:schemeClr val="lt1"/>
              </a:solidFill>
              <a:effectLst/>
              <a:uFillTx/>
              <a:latin typeface="Segoe UI"/>
            </a:endParaRPr>
          </a:p>
        </p:txBody>
      </p:sp>
      <p:pic>
        <p:nvPicPr>
          <p:cNvPr id="1905" name="Picture 3"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wo Column Bullet text">
    <p:bg>
      <p:bgPr>
        <a:solidFill>
          <a:srgbClr val="ffffff"/>
        </a:solidFill>
      </p:bgPr>
    </p:bg>
    <p:spTree>
      <p:nvGrpSpPr>
        <p:cNvPr id="1" name=""/>
        <p:cNvGrpSpPr/>
        <p:nvPr/>
      </p:nvGrpSpPr>
      <p:grpSpPr>
        <a:xfrm>
          <a:off x="0" y="0"/>
          <a:ext cx="0" cy="0"/>
          <a:chOff x="0" y="0"/>
          <a:chExt cx="0" cy="0"/>
        </a:xfrm>
      </p:grpSpPr>
      <p:grpSp>
        <p:nvGrpSpPr>
          <p:cNvPr id="163" name="GRID"/>
          <p:cNvGrpSpPr/>
          <p:nvPr/>
        </p:nvGrpSpPr>
        <p:grpSpPr>
          <a:xfrm>
            <a:off x="0" y="0"/>
            <a:ext cx="12191760" cy="6858000"/>
            <a:chOff x="0" y="0"/>
            <a:chExt cx="12191760" cy="6858000"/>
          </a:xfrm>
        </p:grpSpPr>
        <p:cxnSp>
          <p:nvCxnSpPr>
            <p:cNvPr id="16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6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66" name="Straight Connector 9"/>
            <p:cNvCxnSpPr/>
            <p:nvPr/>
          </p:nvCxnSpPr>
          <p:spPr>
            <a:xfrm>
              <a:off x="0" y="585000"/>
              <a:ext cx="12189240" cy="360"/>
            </a:xfrm>
            <a:prstGeom prst="straightConnector1">
              <a:avLst/>
            </a:prstGeom>
            <a:ln w="3175">
              <a:solidFill>
                <a:srgbClr val="df45d4"/>
              </a:solidFill>
              <a:round/>
            </a:ln>
          </p:spPr>
        </p:cxnSp>
        <p:cxnSp>
          <p:nvCxnSpPr>
            <p:cNvPr id="167" name="Straight Connector 10"/>
            <p:cNvCxnSpPr/>
            <p:nvPr/>
          </p:nvCxnSpPr>
          <p:spPr>
            <a:xfrm>
              <a:off x="0" y="6272640"/>
              <a:ext cx="12189240" cy="360"/>
            </a:xfrm>
            <a:prstGeom prst="straightConnector1">
              <a:avLst/>
            </a:prstGeom>
            <a:ln w="3175">
              <a:solidFill>
                <a:srgbClr val="df45d4"/>
              </a:solidFill>
              <a:round/>
            </a:ln>
          </p:spPr>
        </p:cxnSp>
        <p:cxnSp>
          <p:nvCxnSpPr>
            <p:cNvPr id="16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6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7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7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7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7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74" name="Straight Connector 17"/>
            <p:cNvCxnSpPr/>
            <p:nvPr/>
          </p:nvCxnSpPr>
          <p:spPr>
            <a:xfrm>
              <a:off x="585000" y="0"/>
              <a:ext cx="360" cy="6858360"/>
            </a:xfrm>
            <a:prstGeom prst="straightConnector1">
              <a:avLst/>
            </a:prstGeom>
            <a:ln w="3175">
              <a:solidFill>
                <a:srgbClr val="df45d4"/>
              </a:solidFill>
              <a:round/>
            </a:ln>
          </p:spPr>
        </p:cxnSp>
        <p:cxnSp>
          <p:nvCxnSpPr>
            <p:cNvPr id="17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7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7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7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79" name="Straight Connector 22"/>
            <p:cNvCxnSpPr/>
            <p:nvPr/>
          </p:nvCxnSpPr>
          <p:spPr>
            <a:xfrm>
              <a:off x="11606760" y="0"/>
              <a:ext cx="360" cy="6858360"/>
            </a:xfrm>
            <a:prstGeom prst="straightConnector1">
              <a:avLst/>
            </a:prstGeom>
            <a:ln w="3175">
              <a:solidFill>
                <a:srgbClr val="df45d4"/>
              </a:solidFill>
              <a:round/>
            </a:ln>
          </p:spPr>
        </p:cxnSp>
        <p:cxnSp>
          <p:nvCxnSpPr>
            <p:cNvPr id="18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8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8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8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8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8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8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8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8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8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9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9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9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9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9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9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9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9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98"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99"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0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0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
        <p:nvSpPr>
          <p:cNvPr id="202" name="PlaceHolder 2"/>
          <p:cNvSpPr>
            <a:spLocks noGrp="1"/>
          </p:cNvSpPr>
          <p:nvPr>
            <p:ph type="body"/>
          </p:nvPr>
        </p:nvSpPr>
        <p:spPr>
          <a:xfrm>
            <a:off x="584280" y="1437480"/>
            <a:ext cx="5211720" cy="4701960"/>
          </a:xfrm>
          <a:prstGeom prst="rect">
            <a:avLst/>
          </a:prstGeom>
          <a:noFill/>
          <a:ln w="0">
            <a:noFill/>
          </a:ln>
        </p:spPr>
        <p:txBody>
          <a:bodyPr lIns="0" rIns="0" tIns="0" bIns="0" anchor="t">
            <a:spAutoFit/>
          </a:bodyPr>
          <a:p>
            <a:pPr marL="231840" indent="-231840" defTabSz="932760">
              <a:lnSpc>
                <a:spcPct val="100000"/>
              </a:lnSpc>
              <a:spcBef>
                <a:spcPts val="1225"/>
              </a:spcBef>
              <a:buClr>
                <a:srgbClr val="000000"/>
              </a:buClr>
              <a:buSzPct val="90000"/>
              <a:buFont typeface="Wingdings" charset="2"/>
              <a:buChar char=""/>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lvl="1" marL="426960" indent="-171360" defTabSz="932760">
              <a:lnSpc>
                <a:spcPct val="100000"/>
              </a:lnSpc>
              <a:spcBef>
                <a:spcPts val="400"/>
              </a:spcBef>
              <a:buClr>
                <a:srgbClr val="000000"/>
              </a:buClr>
              <a:buSzPct val="90000"/>
              <a:buFont typeface="Wingdings" charset="2"/>
              <a:buChar char=""/>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a:endParaRPr>
          </a:p>
          <a:p>
            <a:pPr lvl="2" marL="639720" indent="-189000" defTabSz="932760">
              <a:lnSpc>
                <a:spcPct val="100000"/>
              </a:lnSpc>
              <a:spcBef>
                <a:spcPts val="320"/>
              </a:spcBef>
              <a:buClr>
                <a:srgbClr val="000000"/>
              </a:buClr>
              <a:buSzPct val="90000"/>
              <a:buFont typeface="Wingdings" charset="2"/>
              <a:buChar char=""/>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a:endParaRPr>
          </a:p>
          <a:p>
            <a:pPr lvl="3" marL="828720" indent="-17604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a:endParaRPr>
          </a:p>
          <a:p>
            <a:pPr lvl="4" marL="1023840" indent="-16992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a:endParaRPr>
          </a:p>
        </p:txBody>
      </p:sp>
      <p:sp>
        <p:nvSpPr>
          <p:cNvPr id="203" name="PlaceHolder 3"/>
          <p:cNvSpPr>
            <a:spLocks noGrp="1"/>
          </p:cNvSpPr>
          <p:nvPr>
            <p:ph type="body"/>
          </p:nvPr>
        </p:nvSpPr>
        <p:spPr>
          <a:xfrm>
            <a:off x="6390000" y="1437480"/>
            <a:ext cx="5211720" cy="4701960"/>
          </a:xfrm>
          <a:prstGeom prst="rect">
            <a:avLst/>
          </a:prstGeom>
          <a:noFill/>
          <a:ln w="0">
            <a:noFill/>
          </a:ln>
        </p:spPr>
        <p:txBody>
          <a:bodyPr lIns="0" rIns="0" tIns="0" bIns="0" anchor="t">
            <a:spAutoFit/>
          </a:bodyPr>
          <a:p>
            <a:pPr marL="231840" indent="-231840" defTabSz="932760">
              <a:lnSpc>
                <a:spcPct val="100000"/>
              </a:lnSpc>
              <a:spcBef>
                <a:spcPts val="1225"/>
              </a:spcBef>
              <a:buClr>
                <a:srgbClr val="000000"/>
              </a:buClr>
              <a:buSzPct val="90000"/>
              <a:buFont typeface="Wingdings" charset="2"/>
              <a:buChar char=""/>
            </a:pPr>
            <a:r>
              <a:rPr b="0" lang="en-US" sz="2800" strike="noStrike" u="none">
                <a:solidFill>
                  <a:srgbClr val="000000"/>
                </a:solidFill>
                <a:effectLst/>
                <a:uFillTx/>
                <a:latin typeface="Segoe UI Semilight"/>
              </a:rPr>
              <a:t>Click to edit Master text styles</a:t>
            </a:r>
            <a:endParaRPr b="0" lang="en-US" sz="2800" strike="noStrike" u="none">
              <a:solidFill>
                <a:schemeClr val="dk1"/>
              </a:solidFill>
              <a:effectLst/>
              <a:uFillTx/>
              <a:latin typeface="Segoe UI Semilight"/>
            </a:endParaRPr>
          </a:p>
          <a:p>
            <a:pPr lvl="1" marL="426960" indent="-171360" defTabSz="932760">
              <a:lnSpc>
                <a:spcPct val="100000"/>
              </a:lnSpc>
              <a:spcBef>
                <a:spcPts val="400"/>
              </a:spcBef>
              <a:buClr>
                <a:srgbClr val="000000"/>
              </a:buClr>
              <a:buSzPct val="90000"/>
              <a:buFont typeface="Wingdings" charset="2"/>
              <a:buChar char=""/>
            </a:pPr>
            <a:r>
              <a:rPr b="0" lang="en-US" sz="2000" strike="noStrike" u="none">
                <a:solidFill>
                  <a:srgbClr val="000000"/>
                </a:solidFill>
                <a:effectLst/>
                <a:uFillTx/>
                <a:latin typeface="Segoe UI"/>
              </a:rPr>
              <a:t>Second level</a:t>
            </a:r>
            <a:endParaRPr b="0" lang="en-US" sz="2000" strike="noStrike" u="none">
              <a:solidFill>
                <a:schemeClr val="dk1"/>
              </a:solidFill>
              <a:effectLst/>
              <a:uFillTx/>
              <a:latin typeface="Segoe UI"/>
            </a:endParaRPr>
          </a:p>
          <a:p>
            <a:pPr lvl="2" marL="639720" indent="-189000" defTabSz="932760">
              <a:lnSpc>
                <a:spcPct val="100000"/>
              </a:lnSpc>
              <a:spcBef>
                <a:spcPts val="320"/>
              </a:spcBef>
              <a:buClr>
                <a:srgbClr val="000000"/>
              </a:buClr>
              <a:buSzPct val="90000"/>
              <a:buFont typeface="Wingdings" charset="2"/>
              <a:buChar char=""/>
            </a:pPr>
            <a:r>
              <a:rPr b="0" lang="en-US" sz="1600" strike="noStrike" u="none">
                <a:solidFill>
                  <a:srgbClr val="000000"/>
                </a:solidFill>
                <a:effectLst/>
                <a:uFillTx/>
                <a:latin typeface="Segoe UI"/>
              </a:rPr>
              <a:t>Third level</a:t>
            </a:r>
            <a:endParaRPr b="0" lang="en-US" sz="1600" strike="noStrike" u="none">
              <a:solidFill>
                <a:schemeClr val="dk1"/>
              </a:solidFill>
              <a:effectLst/>
              <a:uFillTx/>
              <a:latin typeface="Segoe UI"/>
            </a:endParaRPr>
          </a:p>
          <a:p>
            <a:pPr lvl="3" marL="828720" indent="-17604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Fourth level</a:t>
            </a:r>
            <a:endParaRPr b="0" lang="en-US" sz="1400" strike="noStrike" u="none">
              <a:solidFill>
                <a:schemeClr val="dk1"/>
              </a:solidFill>
              <a:effectLst/>
              <a:uFillTx/>
              <a:latin typeface="Segoe UI"/>
            </a:endParaRPr>
          </a:p>
          <a:p>
            <a:pPr lvl="4" marL="1023840" indent="-169920" defTabSz="932760">
              <a:lnSpc>
                <a:spcPct val="100000"/>
              </a:lnSpc>
              <a:spcBef>
                <a:spcPts val="281"/>
              </a:spcBef>
              <a:buClr>
                <a:srgbClr val="000000"/>
              </a:buClr>
              <a:buSzPct val="90000"/>
              <a:buFont typeface="Wingdings" charset="2"/>
              <a:buChar char=""/>
            </a:pPr>
            <a:r>
              <a:rPr b="0" lang="en-US" sz="1400" strike="noStrike" u="none">
                <a:solidFill>
                  <a:srgbClr val="000000"/>
                </a:solidFill>
                <a:effectLst/>
                <a:uFillTx/>
                <a:latin typeface="Segoe UI"/>
              </a:rPr>
              <a:t>Fifth level</a:t>
            </a:r>
            <a:endParaRPr b="0" lang="en-US" sz="1400" strike="noStrike" u="none">
              <a:solidFill>
                <a:schemeClr val="dk1"/>
              </a:solidFill>
              <a:effectLst/>
              <a:uFillTx/>
              <a:latin typeface="Segoe U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4">
    <p:bg>
      <p:bgPr>
        <a:solidFill>
          <a:schemeClr val="lt2"/>
        </a:solidFill>
      </p:bgPr>
    </p:bg>
    <p:spTree>
      <p:nvGrpSpPr>
        <p:cNvPr id="1" name=""/>
        <p:cNvGrpSpPr/>
        <p:nvPr/>
      </p:nvGrpSpPr>
      <p:grpSpPr>
        <a:xfrm>
          <a:off x="0" y="0"/>
          <a:ext cx="0" cy="0"/>
          <a:chOff x="0" y="0"/>
          <a:chExt cx="0" cy="0"/>
        </a:xfrm>
      </p:grpSpPr>
      <p:grpSp>
        <p:nvGrpSpPr>
          <p:cNvPr id="1906" name="GRID"/>
          <p:cNvGrpSpPr/>
          <p:nvPr/>
        </p:nvGrpSpPr>
        <p:grpSpPr>
          <a:xfrm>
            <a:off x="0" y="0"/>
            <a:ext cx="12191760" cy="6858000"/>
            <a:chOff x="0" y="0"/>
            <a:chExt cx="12191760" cy="6858000"/>
          </a:xfrm>
        </p:grpSpPr>
        <p:cxnSp>
          <p:nvCxnSpPr>
            <p:cNvPr id="190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90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909" name="Straight Connector 9"/>
            <p:cNvCxnSpPr/>
            <p:nvPr/>
          </p:nvCxnSpPr>
          <p:spPr>
            <a:xfrm>
              <a:off x="0" y="585000"/>
              <a:ext cx="12189240" cy="360"/>
            </a:xfrm>
            <a:prstGeom prst="straightConnector1">
              <a:avLst/>
            </a:prstGeom>
            <a:ln w="3175">
              <a:solidFill>
                <a:srgbClr val="df45d4"/>
              </a:solidFill>
              <a:round/>
            </a:ln>
          </p:spPr>
        </p:cxnSp>
        <p:cxnSp>
          <p:nvCxnSpPr>
            <p:cNvPr id="1910" name="Straight Connector 10"/>
            <p:cNvCxnSpPr/>
            <p:nvPr/>
          </p:nvCxnSpPr>
          <p:spPr>
            <a:xfrm>
              <a:off x="0" y="6272640"/>
              <a:ext cx="12189240" cy="360"/>
            </a:xfrm>
            <a:prstGeom prst="straightConnector1">
              <a:avLst/>
            </a:prstGeom>
            <a:ln w="3175">
              <a:solidFill>
                <a:srgbClr val="df45d4"/>
              </a:solidFill>
              <a:round/>
            </a:ln>
          </p:spPr>
        </p:cxnSp>
        <p:cxnSp>
          <p:nvCxnSpPr>
            <p:cNvPr id="191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91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91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91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91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91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917" name="Straight Connector 17"/>
            <p:cNvCxnSpPr/>
            <p:nvPr/>
          </p:nvCxnSpPr>
          <p:spPr>
            <a:xfrm>
              <a:off x="585000" y="0"/>
              <a:ext cx="360" cy="6858360"/>
            </a:xfrm>
            <a:prstGeom prst="straightConnector1">
              <a:avLst/>
            </a:prstGeom>
            <a:ln w="3175">
              <a:solidFill>
                <a:srgbClr val="df45d4"/>
              </a:solidFill>
              <a:round/>
            </a:ln>
          </p:spPr>
        </p:cxnSp>
        <p:cxnSp>
          <p:nvCxnSpPr>
            <p:cNvPr id="191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91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92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92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922" name="Straight Connector 22"/>
            <p:cNvCxnSpPr/>
            <p:nvPr/>
          </p:nvCxnSpPr>
          <p:spPr>
            <a:xfrm>
              <a:off x="11606760" y="0"/>
              <a:ext cx="360" cy="6858360"/>
            </a:xfrm>
            <a:prstGeom prst="straightConnector1">
              <a:avLst/>
            </a:prstGeom>
            <a:ln w="3175">
              <a:solidFill>
                <a:srgbClr val="df45d4"/>
              </a:solidFill>
              <a:round/>
            </a:ln>
          </p:spPr>
        </p:cxnSp>
        <p:cxnSp>
          <p:nvCxnSpPr>
            <p:cNvPr id="192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92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92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92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92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92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92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93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93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93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93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93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93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93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93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93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93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94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941"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942"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94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1944"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chemeClr val="dk1"/>
                </a:solidFill>
                <a:effectLst/>
                <a:uFillTx/>
                <a:latin typeface="Segoe UI Semibold"/>
              </a:rPr>
              <a:t>Section title</a:t>
            </a:r>
            <a:endParaRPr b="0" lang="en-US" sz="3600" strike="noStrike" u="none">
              <a:solidFill>
                <a:schemeClr val="lt1"/>
              </a:solidFill>
              <a:effectLst/>
              <a:uFillTx/>
              <a:latin typeface="Segoe UI"/>
            </a:endParaRPr>
          </a:p>
        </p:txBody>
      </p:sp>
      <p:pic>
        <p:nvPicPr>
          <p:cNvPr id="1945" name="Picture 4" descr=""/>
          <p:cNvPicPr/>
          <p:nvPr/>
        </p:nvPicPr>
        <p:blipFill>
          <a:blip r:embed="rId3"/>
          <a:srcRect l="28" t="-2688" r="9556" b="6155"/>
          <a:stretch/>
        </p:blipFill>
        <p:spPr>
          <a:xfrm>
            <a:off x="0" y="2083320"/>
            <a:ext cx="12191760" cy="4774320"/>
          </a:xfrm>
          <a:prstGeom prst="rect">
            <a:avLst/>
          </a:prstGeom>
          <a:noFill/>
          <a:ln w="0">
            <a:noFill/>
          </a:ln>
        </p:spPr>
      </p:pic>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5">
    <p:bg>
      <p:bgPr>
        <a:solidFill>
          <a:srgbClr val="000000"/>
        </a:solidFill>
      </p:bgPr>
    </p:bg>
    <p:spTree>
      <p:nvGrpSpPr>
        <p:cNvPr id="1" name=""/>
        <p:cNvGrpSpPr/>
        <p:nvPr/>
      </p:nvGrpSpPr>
      <p:grpSpPr>
        <a:xfrm>
          <a:off x="0" y="0"/>
          <a:ext cx="0" cy="0"/>
          <a:chOff x="0" y="0"/>
          <a:chExt cx="0" cy="0"/>
        </a:xfrm>
      </p:grpSpPr>
      <p:grpSp>
        <p:nvGrpSpPr>
          <p:cNvPr id="1946" name="GRID"/>
          <p:cNvGrpSpPr/>
          <p:nvPr/>
        </p:nvGrpSpPr>
        <p:grpSpPr>
          <a:xfrm>
            <a:off x="0" y="0"/>
            <a:ext cx="12191760" cy="6858000"/>
            <a:chOff x="0" y="0"/>
            <a:chExt cx="12191760" cy="6858000"/>
          </a:xfrm>
        </p:grpSpPr>
        <p:cxnSp>
          <p:nvCxnSpPr>
            <p:cNvPr id="1947"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948"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949" name="Straight Connector 9"/>
            <p:cNvCxnSpPr/>
            <p:nvPr/>
          </p:nvCxnSpPr>
          <p:spPr>
            <a:xfrm>
              <a:off x="0" y="585000"/>
              <a:ext cx="12189240" cy="360"/>
            </a:xfrm>
            <a:prstGeom prst="straightConnector1">
              <a:avLst/>
            </a:prstGeom>
            <a:ln w="3175">
              <a:solidFill>
                <a:srgbClr val="df45d4"/>
              </a:solidFill>
              <a:round/>
            </a:ln>
          </p:spPr>
        </p:cxnSp>
        <p:cxnSp>
          <p:nvCxnSpPr>
            <p:cNvPr id="1950" name="Straight Connector 10"/>
            <p:cNvCxnSpPr/>
            <p:nvPr/>
          </p:nvCxnSpPr>
          <p:spPr>
            <a:xfrm>
              <a:off x="0" y="6272640"/>
              <a:ext cx="12189240" cy="360"/>
            </a:xfrm>
            <a:prstGeom prst="straightConnector1">
              <a:avLst/>
            </a:prstGeom>
            <a:ln w="3175">
              <a:solidFill>
                <a:srgbClr val="df45d4"/>
              </a:solidFill>
              <a:round/>
            </a:ln>
          </p:spPr>
        </p:cxnSp>
        <p:cxnSp>
          <p:nvCxnSpPr>
            <p:cNvPr id="1951"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952"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953"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954"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955"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956"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957" name="Straight Connector 17"/>
            <p:cNvCxnSpPr/>
            <p:nvPr/>
          </p:nvCxnSpPr>
          <p:spPr>
            <a:xfrm>
              <a:off x="585000" y="0"/>
              <a:ext cx="360" cy="6858360"/>
            </a:xfrm>
            <a:prstGeom prst="straightConnector1">
              <a:avLst/>
            </a:prstGeom>
            <a:ln w="3175">
              <a:solidFill>
                <a:srgbClr val="df45d4"/>
              </a:solidFill>
              <a:round/>
            </a:ln>
          </p:spPr>
        </p:cxnSp>
        <p:cxnSp>
          <p:nvCxnSpPr>
            <p:cNvPr id="1958"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959"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960"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961"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1962" name="Straight Connector 22"/>
            <p:cNvCxnSpPr/>
            <p:nvPr/>
          </p:nvCxnSpPr>
          <p:spPr>
            <a:xfrm>
              <a:off x="11606760" y="0"/>
              <a:ext cx="360" cy="6858360"/>
            </a:xfrm>
            <a:prstGeom prst="straightConnector1">
              <a:avLst/>
            </a:prstGeom>
            <a:ln w="3175">
              <a:solidFill>
                <a:srgbClr val="df45d4"/>
              </a:solidFill>
              <a:round/>
            </a:ln>
          </p:spPr>
        </p:cxnSp>
        <p:cxnSp>
          <p:nvCxnSpPr>
            <p:cNvPr id="1963"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1964"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1965"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1966"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1967"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1968"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1969"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1970"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1971"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1972"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1973"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1974"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1975"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1976"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1977"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1978"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1979"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1980"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1981"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1982"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1983"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bg>
      <p:bgPr>
        <a:solidFill>
          <a:srgbClr val="ffffff"/>
        </a:solidFill>
      </p:bgPr>
    </p:bg>
    <p:spTree>
      <p:nvGrpSpPr>
        <p:cNvPr id="1" name=""/>
        <p:cNvGrpSpPr/>
        <p:nvPr/>
      </p:nvGrpSpPr>
      <p:grpSpPr>
        <a:xfrm>
          <a:off x="0" y="0"/>
          <a:ext cx="0" cy="0"/>
          <a:chOff x="0" y="0"/>
          <a:chExt cx="0" cy="0"/>
        </a:xfrm>
      </p:grpSpPr>
      <p:grpSp>
        <p:nvGrpSpPr>
          <p:cNvPr id="1984" name="GRID"/>
          <p:cNvGrpSpPr/>
          <p:nvPr/>
        </p:nvGrpSpPr>
        <p:grpSpPr>
          <a:xfrm>
            <a:off x="0" y="0"/>
            <a:ext cx="12191760" cy="6858000"/>
            <a:chOff x="0" y="0"/>
            <a:chExt cx="12191760" cy="6858000"/>
          </a:xfrm>
        </p:grpSpPr>
        <p:cxnSp>
          <p:nvCxnSpPr>
            <p:cNvPr id="1985"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1986"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1987" name="Straight Connector 9"/>
            <p:cNvCxnSpPr/>
            <p:nvPr/>
          </p:nvCxnSpPr>
          <p:spPr>
            <a:xfrm>
              <a:off x="0" y="585000"/>
              <a:ext cx="12189240" cy="360"/>
            </a:xfrm>
            <a:prstGeom prst="straightConnector1">
              <a:avLst/>
            </a:prstGeom>
            <a:ln w="3175">
              <a:solidFill>
                <a:srgbClr val="df45d4"/>
              </a:solidFill>
              <a:round/>
            </a:ln>
          </p:spPr>
        </p:cxnSp>
        <p:cxnSp>
          <p:nvCxnSpPr>
            <p:cNvPr id="1988" name="Straight Connector 10"/>
            <p:cNvCxnSpPr/>
            <p:nvPr/>
          </p:nvCxnSpPr>
          <p:spPr>
            <a:xfrm>
              <a:off x="0" y="6272640"/>
              <a:ext cx="12189240" cy="360"/>
            </a:xfrm>
            <a:prstGeom prst="straightConnector1">
              <a:avLst/>
            </a:prstGeom>
            <a:ln w="3175">
              <a:solidFill>
                <a:srgbClr val="df45d4"/>
              </a:solidFill>
              <a:round/>
            </a:ln>
          </p:spPr>
        </p:cxnSp>
        <p:cxnSp>
          <p:nvCxnSpPr>
            <p:cNvPr id="1989"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1990"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1991"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1992"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1993"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1994"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1995" name="Straight Connector 17"/>
            <p:cNvCxnSpPr/>
            <p:nvPr/>
          </p:nvCxnSpPr>
          <p:spPr>
            <a:xfrm>
              <a:off x="585000" y="0"/>
              <a:ext cx="360" cy="6858360"/>
            </a:xfrm>
            <a:prstGeom prst="straightConnector1">
              <a:avLst/>
            </a:prstGeom>
            <a:ln w="3175">
              <a:solidFill>
                <a:srgbClr val="df45d4"/>
              </a:solidFill>
              <a:round/>
            </a:ln>
          </p:spPr>
        </p:cxnSp>
        <p:cxnSp>
          <p:nvCxnSpPr>
            <p:cNvPr id="1996"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1997"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1998"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1999"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000" name="Straight Connector 22"/>
            <p:cNvCxnSpPr/>
            <p:nvPr/>
          </p:nvCxnSpPr>
          <p:spPr>
            <a:xfrm>
              <a:off x="11606760" y="0"/>
              <a:ext cx="360" cy="6858360"/>
            </a:xfrm>
            <a:prstGeom prst="straightConnector1">
              <a:avLst/>
            </a:prstGeom>
            <a:ln w="3175">
              <a:solidFill>
                <a:srgbClr val="df45d4"/>
              </a:solidFill>
              <a:round/>
            </a:ln>
          </p:spPr>
        </p:cxnSp>
        <p:cxnSp>
          <p:nvCxnSpPr>
            <p:cNvPr id="2001"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002"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003"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004"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005"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006"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007"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008"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009"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010"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011"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012"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013"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014"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015"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016"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017"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018"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019"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020"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021"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7">
    <p:bg>
      <p:bgPr>
        <a:solidFill>
          <a:srgbClr val="000000"/>
        </a:solidFill>
      </p:bgPr>
    </p:bg>
    <p:spTree>
      <p:nvGrpSpPr>
        <p:cNvPr id="1" name=""/>
        <p:cNvGrpSpPr/>
        <p:nvPr/>
      </p:nvGrpSpPr>
      <p:grpSpPr>
        <a:xfrm>
          <a:off x="0" y="0"/>
          <a:ext cx="0" cy="0"/>
          <a:chOff x="0" y="0"/>
          <a:chExt cx="0" cy="0"/>
        </a:xfrm>
      </p:grpSpPr>
      <p:grpSp>
        <p:nvGrpSpPr>
          <p:cNvPr id="2022" name="GRID"/>
          <p:cNvGrpSpPr/>
          <p:nvPr/>
        </p:nvGrpSpPr>
        <p:grpSpPr>
          <a:xfrm>
            <a:off x="0" y="0"/>
            <a:ext cx="12191760" cy="6858000"/>
            <a:chOff x="0" y="0"/>
            <a:chExt cx="12191760" cy="6858000"/>
          </a:xfrm>
        </p:grpSpPr>
        <p:cxnSp>
          <p:nvCxnSpPr>
            <p:cNvPr id="202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02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025" name="Straight Connector 9"/>
            <p:cNvCxnSpPr/>
            <p:nvPr/>
          </p:nvCxnSpPr>
          <p:spPr>
            <a:xfrm>
              <a:off x="0" y="585000"/>
              <a:ext cx="12189240" cy="360"/>
            </a:xfrm>
            <a:prstGeom prst="straightConnector1">
              <a:avLst/>
            </a:prstGeom>
            <a:ln w="3175">
              <a:solidFill>
                <a:srgbClr val="df45d4"/>
              </a:solidFill>
              <a:round/>
            </a:ln>
          </p:spPr>
        </p:cxnSp>
        <p:cxnSp>
          <p:nvCxnSpPr>
            <p:cNvPr id="2026" name="Straight Connector 10"/>
            <p:cNvCxnSpPr/>
            <p:nvPr/>
          </p:nvCxnSpPr>
          <p:spPr>
            <a:xfrm>
              <a:off x="0" y="6272640"/>
              <a:ext cx="12189240" cy="360"/>
            </a:xfrm>
            <a:prstGeom prst="straightConnector1">
              <a:avLst/>
            </a:prstGeom>
            <a:ln w="3175">
              <a:solidFill>
                <a:srgbClr val="df45d4"/>
              </a:solidFill>
              <a:round/>
            </a:ln>
          </p:spPr>
        </p:cxnSp>
        <p:cxnSp>
          <p:nvCxnSpPr>
            <p:cNvPr id="202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02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02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03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03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03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033" name="Straight Connector 17"/>
            <p:cNvCxnSpPr/>
            <p:nvPr/>
          </p:nvCxnSpPr>
          <p:spPr>
            <a:xfrm>
              <a:off x="585000" y="0"/>
              <a:ext cx="360" cy="6858360"/>
            </a:xfrm>
            <a:prstGeom prst="straightConnector1">
              <a:avLst/>
            </a:prstGeom>
            <a:ln w="3175">
              <a:solidFill>
                <a:srgbClr val="df45d4"/>
              </a:solidFill>
              <a:round/>
            </a:ln>
          </p:spPr>
        </p:cxnSp>
        <p:cxnSp>
          <p:nvCxnSpPr>
            <p:cNvPr id="203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03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03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03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038" name="Straight Connector 22"/>
            <p:cNvCxnSpPr/>
            <p:nvPr/>
          </p:nvCxnSpPr>
          <p:spPr>
            <a:xfrm>
              <a:off x="11606760" y="0"/>
              <a:ext cx="360" cy="6858360"/>
            </a:xfrm>
            <a:prstGeom prst="straightConnector1">
              <a:avLst/>
            </a:prstGeom>
            <a:ln w="3175">
              <a:solidFill>
                <a:srgbClr val="df45d4"/>
              </a:solidFill>
              <a:round/>
            </a:ln>
          </p:spPr>
        </p:cxnSp>
        <p:cxnSp>
          <p:nvCxnSpPr>
            <p:cNvPr id="203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04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04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04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04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04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04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04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04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04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04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05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05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05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05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05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05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05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057"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058"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05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06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Software code slide</a:t>
            </a:r>
            <a:endParaRPr b="0" lang="en-US" sz="3600" strike="noStrike" u="none">
              <a:solidFill>
                <a:schemeClr val="lt1"/>
              </a:solidFill>
              <a:effectLst/>
              <a:uFillTx/>
              <a:latin typeface="Segoe UI"/>
            </a:endParaRPr>
          </a:p>
        </p:txBody>
      </p:sp>
      <p:sp>
        <p:nvSpPr>
          <p:cNvPr id="2061" name="PlaceHolder 2"/>
          <p:cNvSpPr>
            <a:spLocks noGrp="1"/>
          </p:cNvSpPr>
          <p:nvPr>
            <p:ph type="body"/>
          </p:nvPr>
        </p:nvSpPr>
        <p:spPr>
          <a:xfrm>
            <a:off x="588240" y="1436760"/>
            <a:ext cx="11018160" cy="190800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Consolas"/>
              </a:rPr>
              <a:t>Edit Master text styles</a:t>
            </a:r>
            <a:endParaRPr b="0" lang="en-US" sz="2800" strike="noStrike" u="none">
              <a:solidFill>
                <a:schemeClr val="lt1"/>
              </a:solidFill>
              <a:effectLst/>
              <a:uFillTx/>
              <a:latin typeface="Segoe UI Semilight"/>
            </a:endParaRPr>
          </a:p>
          <a:p>
            <a:pPr marL="346680" indent="0" defTabSz="932760">
              <a:lnSpc>
                <a:spcPct val="100000"/>
              </a:lnSpc>
              <a:spcBef>
                <a:spcPts val="479"/>
              </a:spcBef>
              <a:buNone/>
              <a:tabLst>
                <a:tab algn="l" pos="0"/>
              </a:tabLst>
            </a:pPr>
            <a:r>
              <a:rPr b="0" lang="en-US" sz="2400" strike="noStrike" u="none">
                <a:solidFill>
                  <a:srgbClr val="ffffff"/>
                </a:solidFill>
                <a:effectLst/>
                <a:uFillTx/>
                <a:latin typeface="Consolas"/>
              </a:rPr>
              <a:t>Second level</a:t>
            </a:r>
            <a:endParaRPr b="0" lang="en-US" sz="2400" strike="noStrike" u="none">
              <a:solidFill>
                <a:schemeClr val="lt1"/>
              </a:solidFill>
              <a:effectLst/>
              <a:uFillTx/>
              <a:latin typeface="Segoe UI Semilight"/>
            </a:endParaRPr>
          </a:p>
          <a:p>
            <a:pPr marL="584640" indent="0" defTabSz="932760">
              <a:lnSpc>
                <a:spcPct val="100000"/>
              </a:lnSpc>
              <a:spcBef>
                <a:spcPts val="400"/>
              </a:spcBef>
              <a:buNone/>
              <a:tabLst>
                <a:tab algn="l" pos="0"/>
              </a:tabLst>
            </a:pPr>
            <a:r>
              <a:rPr b="0" lang="en-US" sz="2000" strike="noStrike" u="none">
                <a:solidFill>
                  <a:srgbClr val="ffffff"/>
                </a:solidFill>
                <a:effectLst/>
                <a:uFillTx/>
                <a:latin typeface="Consolas"/>
              </a:rPr>
              <a:t>Third level</a:t>
            </a:r>
            <a:endParaRPr b="0" lang="en-US" sz="2000" strike="noStrike" u="none">
              <a:solidFill>
                <a:schemeClr val="lt1"/>
              </a:solidFill>
              <a:effectLst/>
              <a:uFillTx/>
              <a:latin typeface="Segoe UI Semilight"/>
            </a:endParaRPr>
          </a:p>
          <a:p>
            <a:pPr marL="814680" indent="0" defTabSz="932760">
              <a:lnSpc>
                <a:spcPct val="100000"/>
              </a:lnSpc>
              <a:spcBef>
                <a:spcPts val="360"/>
              </a:spcBef>
              <a:buNone/>
              <a:tabLst>
                <a:tab algn="l" pos="0"/>
              </a:tabLst>
            </a:pPr>
            <a:r>
              <a:rPr b="0" lang="en-US" sz="1800" strike="noStrike" u="none">
                <a:solidFill>
                  <a:srgbClr val="ffffff"/>
                </a:solidFill>
                <a:effectLst/>
                <a:uFillTx/>
                <a:latin typeface="Consolas"/>
              </a:rPr>
              <a:t>Fourth level</a:t>
            </a:r>
            <a:endParaRPr b="0" lang="en-US" sz="1800" strike="noStrike" u="none">
              <a:solidFill>
                <a:schemeClr val="lt1"/>
              </a:solidFill>
              <a:effectLst/>
              <a:uFillTx/>
              <a:latin typeface="Segoe UI Semilight"/>
            </a:endParaRPr>
          </a:p>
          <a:p>
            <a:pPr marL="1050840" indent="0" defTabSz="932760">
              <a:lnSpc>
                <a:spcPct val="100000"/>
              </a:lnSpc>
              <a:spcBef>
                <a:spcPts val="360"/>
              </a:spcBef>
              <a:buNone/>
              <a:tabLst>
                <a:tab algn="l" pos="0"/>
              </a:tabLst>
            </a:pPr>
            <a:r>
              <a:rPr b="0" lang="en-US" sz="1800" strike="noStrike" u="none">
                <a:solidFill>
                  <a:srgbClr val="ffffff"/>
                </a:solidFill>
                <a:effectLst/>
                <a:uFillTx/>
                <a:latin typeface="Consolas"/>
              </a:rPr>
              <a:t>Fifth level</a:t>
            </a:r>
            <a:endParaRPr b="0" lang="en-US" sz="1800" strike="noStrike" u="none">
              <a:solidFill>
                <a:schemeClr val="lt1"/>
              </a:solidFill>
              <a:effectLst/>
              <a:uFillTx/>
              <a:latin typeface="Segoe UI Semilight"/>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8">
    <p:bg>
      <p:bgPr>
        <a:solidFill>
          <a:srgbClr val="000000"/>
        </a:solidFill>
      </p:bgPr>
    </p:bg>
    <p:spTree>
      <p:nvGrpSpPr>
        <p:cNvPr id="1" name=""/>
        <p:cNvGrpSpPr/>
        <p:nvPr/>
      </p:nvGrpSpPr>
      <p:grpSpPr>
        <a:xfrm>
          <a:off x="0" y="0"/>
          <a:ext cx="0" cy="0"/>
          <a:chOff x="0" y="0"/>
          <a:chExt cx="0" cy="0"/>
        </a:xfrm>
      </p:grpSpPr>
      <p:grpSp>
        <p:nvGrpSpPr>
          <p:cNvPr id="2062" name="GRID"/>
          <p:cNvGrpSpPr/>
          <p:nvPr/>
        </p:nvGrpSpPr>
        <p:grpSpPr>
          <a:xfrm>
            <a:off x="0" y="0"/>
            <a:ext cx="12191760" cy="6858000"/>
            <a:chOff x="0" y="0"/>
            <a:chExt cx="12191760" cy="6858000"/>
          </a:xfrm>
        </p:grpSpPr>
        <p:cxnSp>
          <p:nvCxnSpPr>
            <p:cNvPr id="206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06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065" name="Straight Connector 9"/>
            <p:cNvCxnSpPr/>
            <p:nvPr/>
          </p:nvCxnSpPr>
          <p:spPr>
            <a:xfrm>
              <a:off x="0" y="585000"/>
              <a:ext cx="12189240" cy="360"/>
            </a:xfrm>
            <a:prstGeom prst="straightConnector1">
              <a:avLst/>
            </a:prstGeom>
            <a:ln w="3175">
              <a:solidFill>
                <a:srgbClr val="df45d4"/>
              </a:solidFill>
              <a:round/>
            </a:ln>
          </p:spPr>
        </p:cxnSp>
        <p:cxnSp>
          <p:nvCxnSpPr>
            <p:cNvPr id="2066" name="Straight Connector 10"/>
            <p:cNvCxnSpPr/>
            <p:nvPr/>
          </p:nvCxnSpPr>
          <p:spPr>
            <a:xfrm>
              <a:off x="0" y="6272640"/>
              <a:ext cx="12189240" cy="360"/>
            </a:xfrm>
            <a:prstGeom prst="straightConnector1">
              <a:avLst/>
            </a:prstGeom>
            <a:ln w="3175">
              <a:solidFill>
                <a:srgbClr val="df45d4"/>
              </a:solidFill>
              <a:round/>
            </a:ln>
          </p:spPr>
        </p:cxnSp>
        <p:cxnSp>
          <p:nvCxnSpPr>
            <p:cNvPr id="206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06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06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07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07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07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073" name="Straight Connector 17"/>
            <p:cNvCxnSpPr/>
            <p:nvPr/>
          </p:nvCxnSpPr>
          <p:spPr>
            <a:xfrm>
              <a:off x="585000" y="0"/>
              <a:ext cx="360" cy="6858360"/>
            </a:xfrm>
            <a:prstGeom prst="straightConnector1">
              <a:avLst/>
            </a:prstGeom>
            <a:ln w="3175">
              <a:solidFill>
                <a:srgbClr val="df45d4"/>
              </a:solidFill>
              <a:round/>
            </a:ln>
          </p:spPr>
        </p:cxnSp>
        <p:cxnSp>
          <p:nvCxnSpPr>
            <p:cNvPr id="207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07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07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07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078" name="Straight Connector 22"/>
            <p:cNvCxnSpPr/>
            <p:nvPr/>
          </p:nvCxnSpPr>
          <p:spPr>
            <a:xfrm>
              <a:off x="11606760" y="0"/>
              <a:ext cx="360" cy="6858360"/>
            </a:xfrm>
            <a:prstGeom prst="straightConnector1">
              <a:avLst/>
            </a:prstGeom>
            <a:ln w="3175">
              <a:solidFill>
                <a:srgbClr val="df45d4"/>
              </a:solidFill>
              <a:round/>
            </a:ln>
          </p:spPr>
        </p:cxnSp>
        <p:cxnSp>
          <p:nvCxnSpPr>
            <p:cNvPr id="207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08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08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08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08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08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08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08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08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08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08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09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09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09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09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09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09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09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097"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098"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09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100"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a:ea typeface="Segoe UI"/>
              </a:rPr>
              <a:t>Click to edit Master title style</a:t>
            </a:r>
            <a:endParaRPr b="0" lang="en-US" sz="3600" strike="noStrike" u="none">
              <a:solidFill>
                <a:schemeClr val="lt1"/>
              </a:solidFill>
              <a:effectLst/>
              <a:uFillTx/>
              <a:latin typeface="Segoe UI"/>
            </a:endParaRPr>
          </a:p>
        </p:txBody>
      </p:sp>
      <p:sp>
        <p:nvSpPr>
          <p:cNvPr id="2101" name="PlaceHolder 2"/>
          <p:cNvSpPr>
            <a:spLocks noGrp="1"/>
          </p:cNvSpPr>
          <p:nvPr>
            <p:ph type="body"/>
          </p:nvPr>
        </p:nvSpPr>
        <p:spPr>
          <a:xfrm>
            <a:off x="584280" y="1436760"/>
            <a:ext cx="11018520" cy="4272840"/>
          </a:xfrm>
          <a:prstGeom prst="rect">
            <a:avLst/>
          </a:prstGeom>
          <a:noFill/>
          <a:ln w="0">
            <a:noFill/>
          </a:ln>
        </p:spPr>
        <p:txBody>
          <a:bodyPr lIns="0" rIns="0" tIns="0" bIns="0" anchor="t">
            <a:spAutoFit/>
          </a:bodyPr>
          <a:p>
            <a:pPr marL="228600" indent="-228600" defTabSz="932760">
              <a:lnSpc>
                <a:spcPct val="100000"/>
              </a:lnSpc>
              <a:spcBef>
                <a:spcPts val="720"/>
              </a:spcBef>
              <a:buClr>
                <a:srgbClr val="ffffff"/>
              </a:buClr>
              <a:buSzPct val="90000"/>
              <a:buFont typeface="Wingdings" charset="2"/>
              <a:buChar char=""/>
            </a:pPr>
            <a:r>
              <a:rPr b="0" lang="en-US" sz="3600" strike="noStrike" u="none">
                <a:solidFill>
                  <a:srgbClr val="ffffff"/>
                </a:solidFill>
                <a:effectLst/>
                <a:uFillTx/>
                <a:latin typeface="Segoe UI"/>
              </a:rPr>
              <a:t>Edit Master text styles</a:t>
            </a:r>
            <a:endParaRPr b="0" lang="en-US" sz="3600" strike="noStrike" u="none">
              <a:solidFill>
                <a:schemeClr val="lt1"/>
              </a:solidFill>
              <a:effectLst/>
              <a:uFillTx/>
              <a:latin typeface="Segoe UI Semilight"/>
            </a:endParaRPr>
          </a:p>
          <a:p>
            <a:pPr lvl="1" marL="457200" indent="-228600" defTabSz="932760">
              <a:lnSpc>
                <a:spcPct val="100000"/>
              </a:lnSpc>
              <a:spcBef>
                <a:spcPts val="561"/>
              </a:spcBef>
              <a:buClr>
                <a:srgbClr val="ffffff"/>
              </a:buClr>
              <a:buSzPct val="90000"/>
              <a:buFont typeface="Wingdings" charset="2"/>
              <a:buChar char=""/>
            </a:pPr>
            <a:r>
              <a:rPr b="0" lang="en-US" sz="2800" strike="noStrike" u="none">
                <a:solidFill>
                  <a:srgbClr val="ffffff"/>
                </a:solidFill>
                <a:effectLst/>
                <a:uFillTx/>
                <a:latin typeface="Segoe UI"/>
              </a:rPr>
              <a:t>Second level</a:t>
            </a:r>
            <a:endParaRPr b="0" lang="en-US" sz="2800" strike="noStrike" u="none">
              <a:solidFill>
                <a:schemeClr val="lt1"/>
              </a:solidFill>
              <a:effectLst/>
              <a:uFillTx/>
              <a:latin typeface="Segoe UI"/>
            </a:endParaRPr>
          </a:p>
          <a:p>
            <a:pPr lvl="2" marL="657360" indent="-200160" defTabSz="932760">
              <a:lnSpc>
                <a:spcPct val="100000"/>
              </a:lnSpc>
              <a:spcBef>
                <a:spcPts val="479"/>
              </a:spcBef>
              <a:buClr>
                <a:srgbClr val="ffffff"/>
              </a:buClr>
              <a:buSzPct val="90000"/>
              <a:buFont typeface="Wingdings" charset="2"/>
              <a:buChar char=""/>
            </a:pPr>
            <a:r>
              <a:rPr b="0" lang="en-US" sz="2400" strike="noStrike" u="none">
                <a:solidFill>
                  <a:srgbClr val="ffffff"/>
                </a:solidFill>
                <a:effectLst/>
                <a:uFillTx/>
                <a:latin typeface="Segoe UI"/>
              </a:rPr>
              <a:t>Third level</a:t>
            </a:r>
            <a:endParaRPr b="0" lang="en-US" sz="2400" strike="noStrike" u="none">
              <a:solidFill>
                <a:schemeClr val="lt1"/>
              </a:solidFill>
              <a:effectLst/>
              <a:uFillTx/>
              <a:latin typeface="Segoe UI"/>
            </a:endParaRPr>
          </a:p>
          <a:p>
            <a:pPr lvl="3" marL="843120" indent="-18108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Fourth level</a:t>
            </a:r>
            <a:endParaRPr b="0" lang="en-US" sz="2000" strike="noStrike" u="none">
              <a:solidFill>
                <a:schemeClr val="lt1"/>
              </a:solidFill>
              <a:effectLst/>
              <a:uFillTx/>
              <a:latin typeface="Segoe UI"/>
            </a:endParaRPr>
          </a:p>
          <a:p>
            <a:pPr lvl="4" marL="1023840" indent="-168120" defTabSz="932760">
              <a:lnSpc>
                <a:spcPct val="100000"/>
              </a:lnSpc>
              <a:spcBef>
                <a:spcPts val="360"/>
              </a:spcBef>
              <a:buClr>
                <a:srgbClr val="ffffff"/>
              </a:buClr>
              <a:buSzPct val="90000"/>
              <a:buFont typeface="Wingdings" charset="2"/>
              <a:buChar char=""/>
            </a:pPr>
            <a:r>
              <a:rPr b="0" lang="en-US" sz="1800" strike="noStrike" u="none">
                <a:solidFill>
                  <a:srgbClr val="ffffff"/>
                </a:solidFill>
                <a:effectLst/>
                <a:uFillTx/>
                <a:latin typeface="Segoe UI"/>
              </a:rPr>
              <a:t>Fifth level</a:t>
            </a:r>
            <a:endParaRPr b="0" lang="en-US" sz="1800" strike="noStrike" u="none">
              <a:solidFill>
                <a:schemeClr val="lt1"/>
              </a:solidFill>
              <a:effectLst/>
              <a:uFillTx/>
              <a:latin typeface="Segoe UI"/>
            </a:endParaRPr>
          </a:p>
        </p:txBody>
      </p:sp>
      <p:sp>
        <p:nvSpPr>
          <p:cNvPr id="2102" name="PlaceHolder 3"/>
          <p:cNvSpPr>
            <a:spLocks noGrp="1"/>
          </p:cNvSpPr>
          <p:nvPr>
            <p:ph type="body"/>
          </p:nvPr>
        </p:nvSpPr>
        <p:spPr>
          <a:xfrm>
            <a:off x="0" y="6269040"/>
            <a:ext cx="12191760" cy="588600"/>
          </a:xfrm>
          <a:prstGeom prst="rect">
            <a:avLst/>
          </a:prstGeom>
          <a:solidFill>
            <a:srgbClr val="ffff99"/>
          </a:solidFill>
          <a:ln w="0">
            <a:noFill/>
          </a:ln>
        </p:spPr>
        <p:txBody>
          <a:bodyPr lIns="155520" rIns="155520" tIns="77760" bIns="45720" anchor="b">
            <a:noAutofit/>
          </a:bodyPr>
          <a:p>
            <a:pPr marL="228600" indent="-228600" algn="r" defTabSz="932760">
              <a:lnSpc>
                <a:spcPct val="100000"/>
              </a:lnSpc>
              <a:spcBef>
                <a:spcPts val="740"/>
              </a:spcBef>
              <a:buNone/>
              <a:tabLst>
                <a:tab algn="l" pos="0"/>
              </a:tabLst>
            </a:pPr>
            <a:r>
              <a:rPr b="0" lang="en-US" sz="3700" spc="-51" strike="noStrike" u="none">
                <a:solidFill>
                  <a:srgbClr val="000000"/>
                </a:solidFill>
                <a:effectLst/>
                <a:uFillTx/>
                <a:latin typeface="Segoe UI"/>
                <a:ea typeface="Segoe UI"/>
              </a:rPr>
              <a:t>Next:</a:t>
            </a:r>
            <a:endParaRPr b="0" lang="en-US" sz="3700" strike="noStrike" u="none">
              <a:solidFill>
                <a:schemeClr val="lt1"/>
              </a:solidFill>
              <a:effectLst/>
              <a:uFillTx/>
              <a:latin typeface="Segoe UI Semilight"/>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losing logo slide">
    <p:bg>
      <p:bgPr>
        <a:solidFill>
          <a:srgbClr val="000000"/>
        </a:solidFill>
      </p:bgPr>
    </p:bg>
    <p:spTree>
      <p:nvGrpSpPr>
        <p:cNvPr id="1" name=""/>
        <p:cNvGrpSpPr/>
        <p:nvPr/>
      </p:nvGrpSpPr>
      <p:grpSpPr>
        <a:xfrm>
          <a:off x="0" y="0"/>
          <a:ext cx="0" cy="0"/>
          <a:chOff x="0" y="0"/>
          <a:chExt cx="0" cy="0"/>
        </a:xfrm>
      </p:grpSpPr>
      <p:grpSp>
        <p:nvGrpSpPr>
          <p:cNvPr id="2103" name="GRID"/>
          <p:cNvGrpSpPr/>
          <p:nvPr/>
        </p:nvGrpSpPr>
        <p:grpSpPr>
          <a:xfrm>
            <a:off x="0" y="0"/>
            <a:ext cx="12191760" cy="6858000"/>
            <a:chOff x="0" y="0"/>
            <a:chExt cx="12191760" cy="6858000"/>
          </a:xfrm>
        </p:grpSpPr>
        <p:cxnSp>
          <p:nvCxnSpPr>
            <p:cNvPr id="210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10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106" name="Straight Connector 9"/>
            <p:cNvCxnSpPr/>
            <p:nvPr/>
          </p:nvCxnSpPr>
          <p:spPr>
            <a:xfrm>
              <a:off x="0" y="585000"/>
              <a:ext cx="12189240" cy="360"/>
            </a:xfrm>
            <a:prstGeom prst="straightConnector1">
              <a:avLst/>
            </a:prstGeom>
            <a:ln w="3175">
              <a:solidFill>
                <a:srgbClr val="df45d4"/>
              </a:solidFill>
              <a:round/>
            </a:ln>
          </p:spPr>
        </p:cxnSp>
        <p:cxnSp>
          <p:nvCxnSpPr>
            <p:cNvPr id="2107" name="Straight Connector 10"/>
            <p:cNvCxnSpPr/>
            <p:nvPr/>
          </p:nvCxnSpPr>
          <p:spPr>
            <a:xfrm>
              <a:off x="0" y="6272640"/>
              <a:ext cx="12189240" cy="360"/>
            </a:xfrm>
            <a:prstGeom prst="straightConnector1">
              <a:avLst/>
            </a:prstGeom>
            <a:ln w="3175">
              <a:solidFill>
                <a:srgbClr val="df45d4"/>
              </a:solidFill>
              <a:round/>
            </a:ln>
          </p:spPr>
        </p:cxnSp>
        <p:cxnSp>
          <p:nvCxnSpPr>
            <p:cNvPr id="210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10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11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11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11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11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114" name="Straight Connector 17"/>
            <p:cNvCxnSpPr/>
            <p:nvPr/>
          </p:nvCxnSpPr>
          <p:spPr>
            <a:xfrm>
              <a:off x="585000" y="0"/>
              <a:ext cx="360" cy="6858360"/>
            </a:xfrm>
            <a:prstGeom prst="straightConnector1">
              <a:avLst/>
            </a:prstGeom>
            <a:ln w="3175">
              <a:solidFill>
                <a:srgbClr val="df45d4"/>
              </a:solidFill>
              <a:round/>
            </a:ln>
          </p:spPr>
        </p:cxnSp>
        <p:cxnSp>
          <p:nvCxnSpPr>
            <p:cNvPr id="211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11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11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11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119" name="Straight Connector 22"/>
            <p:cNvCxnSpPr/>
            <p:nvPr/>
          </p:nvCxnSpPr>
          <p:spPr>
            <a:xfrm>
              <a:off x="11606760" y="0"/>
              <a:ext cx="360" cy="6858360"/>
            </a:xfrm>
            <a:prstGeom prst="straightConnector1">
              <a:avLst/>
            </a:prstGeom>
            <a:ln w="3175">
              <a:solidFill>
                <a:srgbClr val="df45d4"/>
              </a:solidFill>
              <a:round/>
            </a:ln>
          </p:spPr>
        </p:cxnSp>
        <p:cxnSp>
          <p:nvCxnSpPr>
            <p:cNvPr id="212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12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12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12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12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12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12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12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12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12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13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13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13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13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13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13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13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13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138"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139"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14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141" name="PlaceHolder 1"/>
          <p:cNvSpPr>
            <a:spLocks noGrp="1"/>
          </p:cNvSpPr>
          <p:nvPr>
            <p:ph type="title"/>
          </p:nvPr>
        </p:nvSpPr>
        <p:spPr>
          <a:xfrm>
            <a:off x="585360" y="2985120"/>
            <a:ext cx="9143640" cy="549000"/>
          </a:xfrm>
          <a:prstGeom prst="rect">
            <a:avLst/>
          </a:prstGeom>
          <a:noFill/>
          <a:ln w="0">
            <a:noFill/>
          </a:ln>
        </p:spPr>
        <p:txBody>
          <a:bodyPr lIns="0" rIns="0" tIns="0" bIns="0" anchor="b">
            <a:spAutoFit/>
          </a:bodyPr>
          <a:p>
            <a:pPr indent="0" defTabSz="932760">
              <a:lnSpc>
                <a:spcPct val="90000"/>
              </a:lnSpc>
              <a:buNone/>
            </a:pPr>
            <a:r>
              <a:rPr b="0" lang="en-US" sz="3600" spc="-51" strike="noStrike" u="none">
                <a:solidFill>
                  <a:srgbClr val="ffffff"/>
                </a:solidFill>
                <a:effectLst/>
                <a:uFillTx/>
                <a:latin typeface="Segoe UI Semibold"/>
              </a:rPr>
              <a:t>Click to add copy</a:t>
            </a:r>
            <a:endParaRPr b="0" lang="en-US" sz="3600" strike="noStrike" u="none">
              <a:solidFill>
                <a:schemeClr val="lt1"/>
              </a:solidFill>
              <a:effectLst/>
              <a:uFillTx/>
              <a:latin typeface="Segoe UI"/>
            </a:endParaRPr>
          </a:p>
        </p:txBody>
      </p:sp>
      <p:pic>
        <p:nvPicPr>
          <p:cNvPr id="2142" name="Picture 4" descr="A close up of a logo&#10;&#10;Description automatically generated"/>
          <p:cNvPicPr/>
          <p:nvPr/>
        </p:nvPicPr>
        <p:blipFill>
          <a:blip r:embed="rId3"/>
          <a:srcRect l="25754" t="-137" r="8703" b="10286"/>
          <a:stretch/>
        </p:blipFill>
        <p:spPr>
          <a:xfrm>
            <a:off x="0" y="727200"/>
            <a:ext cx="12191760" cy="6130440"/>
          </a:xfrm>
          <a:prstGeom prst="rect">
            <a:avLst/>
          </a:prstGeom>
          <a:noFill/>
          <a:ln w="0">
            <a:noFill/>
          </a:ln>
        </p:spPr>
      </p:pic>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Closing logo slide">
    <p:bg>
      <p:bgPr>
        <a:solidFill>
          <a:srgbClr val="000000"/>
        </a:solidFill>
      </p:bgPr>
    </p:bg>
    <p:spTree>
      <p:nvGrpSpPr>
        <p:cNvPr id="1" name=""/>
        <p:cNvGrpSpPr/>
        <p:nvPr/>
      </p:nvGrpSpPr>
      <p:grpSpPr>
        <a:xfrm>
          <a:off x="0" y="0"/>
          <a:ext cx="0" cy="0"/>
          <a:chOff x="0" y="0"/>
          <a:chExt cx="0" cy="0"/>
        </a:xfrm>
      </p:grpSpPr>
      <p:grpSp>
        <p:nvGrpSpPr>
          <p:cNvPr id="2143" name="GRID"/>
          <p:cNvGrpSpPr/>
          <p:nvPr/>
        </p:nvGrpSpPr>
        <p:grpSpPr>
          <a:xfrm>
            <a:off x="0" y="0"/>
            <a:ext cx="12191760" cy="6858000"/>
            <a:chOff x="0" y="0"/>
            <a:chExt cx="12191760" cy="6858000"/>
          </a:xfrm>
        </p:grpSpPr>
        <p:cxnSp>
          <p:nvCxnSpPr>
            <p:cNvPr id="214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14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146" name="Straight Connector 9"/>
            <p:cNvCxnSpPr/>
            <p:nvPr/>
          </p:nvCxnSpPr>
          <p:spPr>
            <a:xfrm>
              <a:off x="0" y="585000"/>
              <a:ext cx="12189240" cy="360"/>
            </a:xfrm>
            <a:prstGeom prst="straightConnector1">
              <a:avLst/>
            </a:prstGeom>
            <a:ln w="3175">
              <a:solidFill>
                <a:srgbClr val="df45d4"/>
              </a:solidFill>
              <a:round/>
            </a:ln>
          </p:spPr>
        </p:cxnSp>
        <p:cxnSp>
          <p:nvCxnSpPr>
            <p:cNvPr id="2147" name="Straight Connector 10"/>
            <p:cNvCxnSpPr/>
            <p:nvPr/>
          </p:nvCxnSpPr>
          <p:spPr>
            <a:xfrm>
              <a:off x="0" y="6272640"/>
              <a:ext cx="12189240" cy="360"/>
            </a:xfrm>
            <a:prstGeom prst="straightConnector1">
              <a:avLst/>
            </a:prstGeom>
            <a:ln w="3175">
              <a:solidFill>
                <a:srgbClr val="df45d4"/>
              </a:solidFill>
              <a:round/>
            </a:ln>
          </p:spPr>
        </p:cxnSp>
        <p:cxnSp>
          <p:nvCxnSpPr>
            <p:cNvPr id="214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14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15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15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15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15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154" name="Straight Connector 17"/>
            <p:cNvCxnSpPr/>
            <p:nvPr/>
          </p:nvCxnSpPr>
          <p:spPr>
            <a:xfrm>
              <a:off x="585000" y="0"/>
              <a:ext cx="360" cy="6858360"/>
            </a:xfrm>
            <a:prstGeom prst="straightConnector1">
              <a:avLst/>
            </a:prstGeom>
            <a:ln w="3175">
              <a:solidFill>
                <a:srgbClr val="df45d4"/>
              </a:solidFill>
              <a:round/>
            </a:ln>
          </p:spPr>
        </p:cxnSp>
        <p:cxnSp>
          <p:nvCxnSpPr>
            <p:cNvPr id="215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15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15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15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159" name="Straight Connector 22"/>
            <p:cNvCxnSpPr/>
            <p:nvPr/>
          </p:nvCxnSpPr>
          <p:spPr>
            <a:xfrm>
              <a:off x="11606760" y="0"/>
              <a:ext cx="360" cy="6858360"/>
            </a:xfrm>
            <a:prstGeom prst="straightConnector1">
              <a:avLst/>
            </a:prstGeom>
            <a:ln w="3175">
              <a:solidFill>
                <a:srgbClr val="df45d4"/>
              </a:solidFill>
              <a:round/>
            </a:ln>
          </p:spPr>
        </p:cxnSp>
        <p:cxnSp>
          <p:nvCxnSpPr>
            <p:cNvPr id="216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16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16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16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16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16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16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16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16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16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17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17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17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17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17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17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17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17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178"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179"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18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2181" name="Picture 4" descr="A close up of a logo&#10;&#10;Description automatically generated"/>
          <p:cNvPicPr/>
          <p:nvPr/>
        </p:nvPicPr>
        <p:blipFill>
          <a:blip r:embed="rId3"/>
          <a:srcRect l="25754" t="-137" r="8703" b="10286"/>
          <a:stretch/>
        </p:blipFill>
        <p:spPr>
          <a:xfrm>
            <a:off x="0" y="727200"/>
            <a:ext cx="12191760" cy="6130440"/>
          </a:xfrm>
          <a:prstGeom prst="rect">
            <a:avLst/>
          </a:prstGeom>
          <a:noFill/>
          <a:ln w="0">
            <a:noFill/>
          </a:ln>
        </p:spPr>
      </p:pic>
      <p:pic>
        <p:nvPicPr>
          <p:cNvPr id="2182" name="Picture 5"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9">
    <p:bg>
      <p:bgPr>
        <a:solidFill>
          <a:srgbClr val="000000"/>
        </a:solidFill>
      </p:bgPr>
    </p:bg>
    <p:spTree>
      <p:nvGrpSpPr>
        <p:cNvPr id="1" name=""/>
        <p:cNvGrpSpPr/>
        <p:nvPr/>
      </p:nvGrpSpPr>
      <p:grpSpPr>
        <a:xfrm>
          <a:off x="0" y="0"/>
          <a:ext cx="0" cy="0"/>
          <a:chOff x="0" y="0"/>
          <a:chExt cx="0" cy="0"/>
        </a:xfrm>
      </p:grpSpPr>
      <p:grpSp>
        <p:nvGrpSpPr>
          <p:cNvPr id="2183" name="GRID"/>
          <p:cNvGrpSpPr/>
          <p:nvPr/>
        </p:nvGrpSpPr>
        <p:grpSpPr>
          <a:xfrm>
            <a:off x="0" y="0"/>
            <a:ext cx="12191760" cy="6858000"/>
            <a:chOff x="0" y="0"/>
            <a:chExt cx="12191760" cy="6858000"/>
          </a:xfrm>
        </p:grpSpPr>
        <p:cxnSp>
          <p:nvCxnSpPr>
            <p:cNvPr id="218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18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186" name="Straight Connector 9"/>
            <p:cNvCxnSpPr/>
            <p:nvPr/>
          </p:nvCxnSpPr>
          <p:spPr>
            <a:xfrm>
              <a:off x="0" y="585000"/>
              <a:ext cx="12189240" cy="360"/>
            </a:xfrm>
            <a:prstGeom prst="straightConnector1">
              <a:avLst/>
            </a:prstGeom>
            <a:ln w="3175">
              <a:solidFill>
                <a:srgbClr val="df45d4"/>
              </a:solidFill>
              <a:round/>
            </a:ln>
          </p:spPr>
        </p:cxnSp>
        <p:cxnSp>
          <p:nvCxnSpPr>
            <p:cNvPr id="2187" name="Straight Connector 10"/>
            <p:cNvCxnSpPr/>
            <p:nvPr/>
          </p:nvCxnSpPr>
          <p:spPr>
            <a:xfrm>
              <a:off x="0" y="6272640"/>
              <a:ext cx="12189240" cy="360"/>
            </a:xfrm>
            <a:prstGeom prst="straightConnector1">
              <a:avLst/>
            </a:prstGeom>
            <a:ln w="3175">
              <a:solidFill>
                <a:srgbClr val="df45d4"/>
              </a:solidFill>
              <a:round/>
            </a:ln>
          </p:spPr>
        </p:cxnSp>
        <p:cxnSp>
          <p:nvCxnSpPr>
            <p:cNvPr id="218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18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19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19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19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19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194" name="Straight Connector 17"/>
            <p:cNvCxnSpPr/>
            <p:nvPr/>
          </p:nvCxnSpPr>
          <p:spPr>
            <a:xfrm>
              <a:off x="585000" y="0"/>
              <a:ext cx="360" cy="6858360"/>
            </a:xfrm>
            <a:prstGeom prst="straightConnector1">
              <a:avLst/>
            </a:prstGeom>
            <a:ln w="3175">
              <a:solidFill>
                <a:srgbClr val="df45d4"/>
              </a:solidFill>
              <a:round/>
            </a:ln>
          </p:spPr>
        </p:cxnSp>
        <p:cxnSp>
          <p:nvCxnSpPr>
            <p:cNvPr id="219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19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19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19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199" name="Straight Connector 22"/>
            <p:cNvCxnSpPr/>
            <p:nvPr/>
          </p:nvCxnSpPr>
          <p:spPr>
            <a:xfrm>
              <a:off x="11606760" y="0"/>
              <a:ext cx="360" cy="6858360"/>
            </a:xfrm>
            <a:prstGeom prst="straightConnector1">
              <a:avLst/>
            </a:prstGeom>
            <a:ln w="3175">
              <a:solidFill>
                <a:srgbClr val="df45d4"/>
              </a:solidFill>
              <a:round/>
            </a:ln>
          </p:spPr>
        </p:cxnSp>
        <p:cxnSp>
          <p:nvCxnSpPr>
            <p:cNvPr id="220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20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20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20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20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20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20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20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20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20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21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21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21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21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21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21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21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21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218"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219"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22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2221" name="Picture 9" descr=""/>
          <p:cNvPicPr/>
          <p:nvPr/>
        </p:nvPicPr>
        <p:blipFill>
          <a:blip r:embed="rId3"/>
          <a:stretch/>
        </p:blipFill>
        <p:spPr>
          <a:xfrm>
            <a:off x="0" y="6017400"/>
            <a:ext cx="12191760" cy="257760"/>
          </a:xfrm>
          <a:prstGeom prst="rect">
            <a:avLst/>
          </a:prstGeom>
          <a:noFill/>
          <a:ln w="0">
            <a:noFill/>
          </a:ln>
        </p:spPr>
      </p:pic>
      <p:sp>
        <p:nvSpPr>
          <p:cNvPr id="2222"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chemeClr val="lt1"/>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2223"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chemeClr val="lt1"/>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2224" name="Picture 7"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Closing logo slide">
    <p:bg>
      <p:bgPr>
        <a:solidFill>
          <a:schemeClr val="dk2"/>
        </a:solidFill>
      </p:bgPr>
    </p:bg>
    <p:spTree>
      <p:nvGrpSpPr>
        <p:cNvPr id="1" name=""/>
        <p:cNvGrpSpPr/>
        <p:nvPr/>
      </p:nvGrpSpPr>
      <p:grpSpPr>
        <a:xfrm>
          <a:off x="0" y="0"/>
          <a:ext cx="0" cy="0"/>
          <a:chOff x="0" y="0"/>
          <a:chExt cx="0" cy="0"/>
        </a:xfrm>
      </p:grpSpPr>
      <p:grpSp>
        <p:nvGrpSpPr>
          <p:cNvPr id="2225" name="GRID"/>
          <p:cNvGrpSpPr/>
          <p:nvPr/>
        </p:nvGrpSpPr>
        <p:grpSpPr>
          <a:xfrm>
            <a:off x="0" y="0"/>
            <a:ext cx="12191760" cy="6858000"/>
            <a:chOff x="0" y="0"/>
            <a:chExt cx="12191760" cy="6858000"/>
          </a:xfrm>
        </p:grpSpPr>
        <p:cxnSp>
          <p:nvCxnSpPr>
            <p:cNvPr id="222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22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228" name="Straight Connector 9"/>
            <p:cNvCxnSpPr/>
            <p:nvPr/>
          </p:nvCxnSpPr>
          <p:spPr>
            <a:xfrm>
              <a:off x="0" y="585000"/>
              <a:ext cx="12189240" cy="360"/>
            </a:xfrm>
            <a:prstGeom prst="straightConnector1">
              <a:avLst/>
            </a:prstGeom>
            <a:ln w="3175">
              <a:solidFill>
                <a:srgbClr val="df45d4"/>
              </a:solidFill>
              <a:round/>
            </a:ln>
          </p:spPr>
        </p:cxnSp>
        <p:cxnSp>
          <p:nvCxnSpPr>
            <p:cNvPr id="2229" name="Straight Connector 10"/>
            <p:cNvCxnSpPr/>
            <p:nvPr/>
          </p:nvCxnSpPr>
          <p:spPr>
            <a:xfrm>
              <a:off x="0" y="6272640"/>
              <a:ext cx="12189240" cy="360"/>
            </a:xfrm>
            <a:prstGeom prst="straightConnector1">
              <a:avLst/>
            </a:prstGeom>
            <a:ln w="3175">
              <a:solidFill>
                <a:srgbClr val="df45d4"/>
              </a:solidFill>
              <a:round/>
            </a:ln>
          </p:spPr>
        </p:cxnSp>
        <p:cxnSp>
          <p:nvCxnSpPr>
            <p:cNvPr id="223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23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23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23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23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23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236" name="Straight Connector 17"/>
            <p:cNvCxnSpPr/>
            <p:nvPr/>
          </p:nvCxnSpPr>
          <p:spPr>
            <a:xfrm>
              <a:off x="585000" y="0"/>
              <a:ext cx="360" cy="6858360"/>
            </a:xfrm>
            <a:prstGeom prst="straightConnector1">
              <a:avLst/>
            </a:prstGeom>
            <a:ln w="3175">
              <a:solidFill>
                <a:srgbClr val="df45d4"/>
              </a:solidFill>
              <a:round/>
            </a:ln>
          </p:spPr>
        </p:cxnSp>
        <p:cxnSp>
          <p:nvCxnSpPr>
            <p:cNvPr id="223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23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23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24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241" name="Straight Connector 22"/>
            <p:cNvCxnSpPr/>
            <p:nvPr/>
          </p:nvCxnSpPr>
          <p:spPr>
            <a:xfrm>
              <a:off x="11606760" y="0"/>
              <a:ext cx="360" cy="6858360"/>
            </a:xfrm>
            <a:prstGeom prst="straightConnector1">
              <a:avLst/>
            </a:prstGeom>
            <a:ln w="3175">
              <a:solidFill>
                <a:srgbClr val="df45d4"/>
              </a:solidFill>
              <a:round/>
            </a:ln>
          </p:spPr>
        </p:cxnSp>
        <p:cxnSp>
          <p:nvCxnSpPr>
            <p:cNvPr id="224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24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24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24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24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24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24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24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25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25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25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25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25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25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25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25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25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25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260"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261"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26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pic>
        <p:nvPicPr>
          <p:cNvPr id="2263" name="Picture 4" descr="A close up of a logo&#10;&#10;Description automatically generated"/>
          <p:cNvPicPr/>
          <p:nvPr/>
        </p:nvPicPr>
        <p:blipFill>
          <a:blip r:embed="rId3"/>
          <a:srcRect l="25754" t="-137" r="8703" b="10286"/>
          <a:stretch/>
        </p:blipFill>
        <p:spPr>
          <a:xfrm>
            <a:off x="0" y="727200"/>
            <a:ext cx="12191760" cy="6130440"/>
          </a:xfrm>
          <a:prstGeom prst="rect">
            <a:avLst/>
          </a:prstGeom>
          <a:noFill/>
          <a:ln w="0">
            <a:noFill/>
          </a:ln>
        </p:spPr>
      </p:pic>
      <p:pic>
        <p:nvPicPr>
          <p:cNvPr id="2264" name="Picture 5"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0">
    <p:bg>
      <p:bgPr>
        <a:solidFill>
          <a:srgbClr val="2f2f2f"/>
        </a:solidFill>
      </p:bgPr>
    </p:bg>
    <p:spTree>
      <p:nvGrpSpPr>
        <p:cNvPr id="1" name=""/>
        <p:cNvGrpSpPr/>
        <p:nvPr/>
      </p:nvGrpSpPr>
      <p:grpSpPr>
        <a:xfrm>
          <a:off x="0" y="0"/>
          <a:ext cx="0" cy="0"/>
          <a:chOff x="0" y="0"/>
          <a:chExt cx="0" cy="0"/>
        </a:xfrm>
      </p:grpSpPr>
      <p:grpSp>
        <p:nvGrpSpPr>
          <p:cNvPr id="2265" name="GRID"/>
          <p:cNvGrpSpPr/>
          <p:nvPr/>
        </p:nvGrpSpPr>
        <p:grpSpPr>
          <a:xfrm>
            <a:off x="0" y="0"/>
            <a:ext cx="12191760" cy="6858000"/>
            <a:chOff x="0" y="0"/>
            <a:chExt cx="12191760" cy="6858000"/>
          </a:xfrm>
        </p:grpSpPr>
        <p:cxnSp>
          <p:nvCxnSpPr>
            <p:cNvPr id="2266"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267"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268" name="Straight Connector 9"/>
            <p:cNvCxnSpPr/>
            <p:nvPr/>
          </p:nvCxnSpPr>
          <p:spPr>
            <a:xfrm>
              <a:off x="0" y="585000"/>
              <a:ext cx="12189240" cy="360"/>
            </a:xfrm>
            <a:prstGeom prst="straightConnector1">
              <a:avLst/>
            </a:prstGeom>
            <a:ln w="3175">
              <a:solidFill>
                <a:srgbClr val="df45d4"/>
              </a:solidFill>
              <a:round/>
            </a:ln>
          </p:spPr>
        </p:cxnSp>
        <p:cxnSp>
          <p:nvCxnSpPr>
            <p:cNvPr id="2269" name="Straight Connector 10"/>
            <p:cNvCxnSpPr/>
            <p:nvPr/>
          </p:nvCxnSpPr>
          <p:spPr>
            <a:xfrm>
              <a:off x="0" y="6272640"/>
              <a:ext cx="12189240" cy="360"/>
            </a:xfrm>
            <a:prstGeom prst="straightConnector1">
              <a:avLst/>
            </a:prstGeom>
            <a:ln w="3175">
              <a:solidFill>
                <a:srgbClr val="df45d4"/>
              </a:solidFill>
              <a:round/>
            </a:ln>
          </p:spPr>
        </p:cxnSp>
        <p:cxnSp>
          <p:nvCxnSpPr>
            <p:cNvPr id="2270"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271"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272"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273"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274"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275"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276" name="Straight Connector 17"/>
            <p:cNvCxnSpPr/>
            <p:nvPr/>
          </p:nvCxnSpPr>
          <p:spPr>
            <a:xfrm>
              <a:off x="585000" y="0"/>
              <a:ext cx="360" cy="6858360"/>
            </a:xfrm>
            <a:prstGeom prst="straightConnector1">
              <a:avLst/>
            </a:prstGeom>
            <a:ln w="3175">
              <a:solidFill>
                <a:srgbClr val="df45d4"/>
              </a:solidFill>
              <a:round/>
            </a:ln>
          </p:spPr>
        </p:cxnSp>
        <p:cxnSp>
          <p:nvCxnSpPr>
            <p:cNvPr id="2277"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278"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279"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280"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281" name="Straight Connector 22"/>
            <p:cNvCxnSpPr/>
            <p:nvPr/>
          </p:nvCxnSpPr>
          <p:spPr>
            <a:xfrm>
              <a:off x="11606760" y="0"/>
              <a:ext cx="360" cy="6858360"/>
            </a:xfrm>
            <a:prstGeom prst="straightConnector1">
              <a:avLst/>
            </a:prstGeom>
            <a:ln w="3175">
              <a:solidFill>
                <a:srgbClr val="df45d4"/>
              </a:solidFill>
              <a:round/>
            </a:ln>
          </p:spPr>
        </p:cxnSp>
        <p:cxnSp>
          <p:nvCxnSpPr>
            <p:cNvPr id="2282"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283"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284"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285"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286"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287"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288"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289"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290"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291"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292"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293"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294"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295"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296"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297"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298"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299"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300"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301"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302"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303" name="PlaceHolder 1"/>
          <p:cNvSpPr>
            <a:spLocks noGrp="1"/>
          </p:cNvSpPr>
          <p:nvPr>
            <p:ph type="title"/>
          </p:nvPr>
        </p:nvSpPr>
        <p:spPr>
          <a:xfrm>
            <a:off x="584280" y="2331000"/>
            <a:ext cx="6637680" cy="1097640"/>
          </a:xfrm>
          <a:prstGeom prst="rect">
            <a:avLst/>
          </a:prstGeom>
          <a:noFill/>
          <a:ln w="0">
            <a:noFill/>
          </a:ln>
        </p:spPr>
        <p:txBody>
          <a:bodyPr lIns="0" rIns="0" tIns="0" bIns="0" anchor="b">
            <a:spAutoFit/>
          </a:bodyPr>
          <a:p>
            <a:pPr indent="0" defTabSz="932760">
              <a:lnSpc>
                <a:spcPct val="100000"/>
              </a:lnSpc>
              <a:buNone/>
            </a:pPr>
            <a:r>
              <a:rPr b="0" lang="en-US" sz="3600" spc="-51" strike="noStrike" u="none">
                <a:solidFill>
                  <a:schemeClr val="lt1"/>
                </a:solidFill>
                <a:effectLst/>
                <a:uFillTx/>
                <a:latin typeface="Segoe UI Semibold"/>
              </a:rPr>
              <a:t>Event name or presentation title </a:t>
            </a:r>
            <a:endParaRPr b="0" lang="en-US" sz="3600" strike="noStrike" u="none">
              <a:solidFill>
                <a:schemeClr val="lt1"/>
              </a:solidFill>
              <a:effectLst/>
              <a:uFillTx/>
              <a:latin typeface="Segoe UI"/>
            </a:endParaRPr>
          </a:p>
        </p:txBody>
      </p:sp>
      <p:sp>
        <p:nvSpPr>
          <p:cNvPr id="2304" name="PlaceHolder 2"/>
          <p:cNvSpPr>
            <a:spLocks noGrp="1"/>
          </p:cNvSpPr>
          <p:nvPr>
            <p:ph type="body"/>
          </p:nvPr>
        </p:nvSpPr>
        <p:spPr>
          <a:xfrm>
            <a:off x="584280" y="3543120"/>
            <a:ext cx="6655320" cy="2566800"/>
          </a:xfrm>
          <a:prstGeom prst="rect">
            <a:avLst/>
          </a:prstGeom>
          <a:noFill/>
          <a:ln w="0">
            <a:noFill/>
          </a:ln>
        </p:spPr>
        <p:txBody>
          <a:bodyPr lIns="0" rIns="0" tIns="0" bIns="0" anchor="t">
            <a:spAutoFit/>
          </a:bodyPr>
          <a:p>
            <a:pPr indent="0" defTabSz="932760">
              <a:lnSpc>
                <a:spcPct val="100000"/>
              </a:lnSpc>
              <a:buNone/>
              <a:tabLst>
                <a:tab algn="l" pos="0"/>
              </a:tabLst>
            </a:pPr>
            <a:r>
              <a:rPr b="0" lang="en-US" sz="2000" strike="noStrike" u="none">
                <a:solidFill>
                  <a:schemeClr val="lt1"/>
                </a:solidFill>
                <a:effectLst/>
                <a:uFillTx/>
                <a:latin typeface="Segoe UI"/>
              </a:rPr>
              <a:t>Speaker name or subtitle text</a:t>
            </a:r>
            <a:endParaRPr b="0" lang="en-US" sz="2000" strike="noStrike" u="none">
              <a:solidFill>
                <a:schemeClr val="lt1"/>
              </a:solidFill>
              <a:effectLst/>
              <a:uFillTx/>
              <a:latin typeface="Segoe UI Semilight"/>
            </a:endParaRPr>
          </a:p>
        </p:txBody>
      </p:sp>
      <p:pic>
        <p:nvPicPr>
          <p:cNvPr id="2305" name="Picture 5" descr=""/>
          <p:cNvPicPr/>
          <p:nvPr/>
        </p:nvPicPr>
        <p:blipFill>
          <a:blip r:embed="rId3"/>
          <a:srcRect l="25667" t="0" r="8654" b="9963"/>
          <a:stretch/>
        </p:blipFill>
        <p:spPr>
          <a:xfrm>
            <a:off x="0" y="727200"/>
            <a:ext cx="12191760" cy="6130440"/>
          </a:xfrm>
          <a:prstGeom prst="rect">
            <a:avLst/>
          </a:prstGeom>
          <a:noFill/>
          <a:ln w="0">
            <a:noFill/>
          </a:ln>
        </p:spPr>
      </p:pic>
      <p:pic>
        <p:nvPicPr>
          <p:cNvPr id="2306" name="Picture 6" descr=""/>
          <p:cNvPicPr/>
          <p:nvPr/>
        </p:nvPicPr>
        <p:blipFill>
          <a:blip r:embed="rId4"/>
          <a:stretch/>
        </p:blipFill>
        <p:spPr>
          <a:xfrm>
            <a:off x="587520" y="595800"/>
            <a:ext cx="2132640" cy="402120"/>
          </a:xfrm>
          <a:prstGeom prst="rect">
            <a:avLst/>
          </a:prstGeom>
          <a:noFill/>
          <a:ln w="0">
            <a:noFill/>
          </a:ln>
        </p:spPr>
      </p:pic>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p:bg>
      <p:bgPr>
        <a:solidFill>
          <a:srgbClr val="ffffff"/>
        </a:solidFill>
      </p:bgPr>
    </p:bg>
    <p:spTree>
      <p:nvGrpSpPr>
        <p:cNvPr id="1" name=""/>
        <p:cNvGrpSpPr/>
        <p:nvPr/>
      </p:nvGrpSpPr>
      <p:grpSpPr>
        <a:xfrm>
          <a:off x="0" y="0"/>
          <a:ext cx="0" cy="0"/>
          <a:chOff x="0" y="0"/>
          <a:chExt cx="0" cy="0"/>
        </a:xfrm>
      </p:grpSpPr>
      <p:grpSp>
        <p:nvGrpSpPr>
          <p:cNvPr id="204" name="GRID"/>
          <p:cNvGrpSpPr/>
          <p:nvPr/>
        </p:nvGrpSpPr>
        <p:grpSpPr>
          <a:xfrm>
            <a:off x="0" y="0"/>
            <a:ext cx="12191760" cy="6858000"/>
            <a:chOff x="0" y="0"/>
            <a:chExt cx="12191760" cy="6858000"/>
          </a:xfrm>
        </p:grpSpPr>
        <p:cxnSp>
          <p:nvCxnSpPr>
            <p:cNvPr id="205"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06"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07" name="Straight Connector 9"/>
            <p:cNvCxnSpPr/>
            <p:nvPr/>
          </p:nvCxnSpPr>
          <p:spPr>
            <a:xfrm>
              <a:off x="0" y="585000"/>
              <a:ext cx="12189240" cy="360"/>
            </a:xfrm>
            <a:prstGeom prst="straightConnector1">
              <a:avLst/>
            </a:prstGeom>
            <a:ln w="3175">
              <a:solidFill>
                <a:srgbClr val="df45d4"/>
              </a:solidFill>
              <a:round/>
            </a:ln>
          </p:spPr>
        </p:cxnSp>
        <p:cxnSp>
          <p:nvCxnSpPr>
            <p:cNvPr id="208" name="Straight Connector 10"/>
            <p:cNvCxnSpPr/>
            <p:nvPr/>
          </p:nvCxnSpPr>
          <p:spPr>
            <a:xfrm>
              <a:off x="0" y="6272640"/>
              <a:ext cx="12189240" cy="360"/>
            </a:xfrm>
            <a:prstGeom prst="straightConnector1">
              <a:avLst/>
            </a:prstGeom>
            <a:ln w="3175">
              <a:solidFill>
                <a:srgbClr val="df45d4"/>
              </a:solidFill>
              <a:round/>
            </a:ln>
          </p:spPr>
        </p:cxnSp>
        <p:cxnSp>
          <p:nvCxnSpPr>
            <p:cNvPr id="209"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10"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11"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12"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13"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14"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15" name="Straight Connector 17"/>
            <p:cNvCxnSpPr/>
            <p:nvPr/>
          </p:nvCxnSpPr>
          <p:spPr>
            <a:xfrm>
              <a:off x="585000" y="0"/>
              <a:ext cx="360" cy="6858360"/>
            </a:xfrm>
            <a:prstGeom prst="straightConnector1">
              <a:avLst/>
            </a:prstGeom>
            <a:ln w="3175">
              <a:solidFill>
                <a:srgbClr val="df45d4"/>
              </a:solidFill>
              <a:round/>
            </a:ln>
          </p:spPr>
        </p:cxnSp>
        <p:cxnSp>
          <p:nvCxnSpPr>
            <p:cNvPr id="216"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17"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18"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19"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20" name="Straight Connector 22"/>
            <p:cNvCxnSpPr/>
            <p:nvPr/>
          </p:nvCxnSpPr>
          <p:spPr>
            <a:xfrm>
              <a:off x="11606760" y="0"/>
              <a:ext cx="360" cy="6858360"/>
            </a:xfrm>
            <a:prstGeom prst="straightConnector1">
              <a:avLst/>
            </a:prstGeom>
            <a:ln w="3175">
              <a:solidFill>
                <a:srgbClr val="df45d4"/>
              </a:solidFill>
              <a:round/>
            </a:ln>
          </p:spPr>
        </p:cxnSp>
        <p:cxnSp>
          <p:nvCxnSpPr>
            <p:cNvPr id="221"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22"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23"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24"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25"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26"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27"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28"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29"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30"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31"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32"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33"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34"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35"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36"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37"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38"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39"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40"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41"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42"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1">
    <p:bg>
      <p:bgPr>
        <a:solidFill>
          <a:srgbClr val="000000"/>
        </a:solidFill>
      </p:bgPr>
    </p:bg>
    <p:spTree>
      <p:nvGrpSpPr>
        <p:cNvPr id="1" name=""/>
        <p:cNvGrpSpPr/>
        <p:nvPr/>
      </p:nvGrpSpPr>
      <p:grpSpPr>
        <a:xfrm>
          <a:off x="0" y="0"/>
          <a:ext cx="0" cy="0"/>
          <a:chOff x="0" y="0"/>
          <a:chExt cx="0" cy="0"/>
        </a:xfrm>
      </p:grpSpPr>
      <p:grpSp>
        <p:nvGrpSpPr>
          <p:cNvPr id="2307" name="GRID"/>
          <p:cNvGrpSpPr/>
          <p:nvPr/>
        </p:nvGrpSpPr>
        <p:grpSpPr>
          <a:xfrm>
            <a:off x="0" y="0"/>
            <a:ext cx="12191760" cy="6858000"/>
            <a:chOff x="0" y="0"/>
            <a:chExt cx="12191760" cy="6858000"/>
          </a:xfrm>
        </p:grpSpPr>
        <p:cxnSp>
          <p:nvCxnSpPr>
            <p:cNvPr id="2308"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309"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310" name="Straight Connector 9"/>
            <p:cNvCxnSpPr/>
            <p:nvPr/>
          </p:nvCxnSpPr>
          <p:spPr>
            <a:xfrm>
              <a:off x="0" y="585000"/>
              <a:ext cx="12189240" cy="360"/>
            </a:xfrm>
            <a:prstGeom prst="straightConnector1">
              <a:avLst/>
            </a:prstGeom>
            <a:ln w="3175">
              <a:solidFill>
                <a:srgbClr val="df45d4"/>
              </a:solidFill>
              <a:round/>
            </a:ln>
          </p:spPr>
        </p:cxnSp>
        <p:cxnSp>
          <p:nvCxnSpPr>
            <p:cNvPr id="2311" name="Straight Connector 10"/>
            <p:cNvCxnSpPr/>
            <p:nvPr/>
          </p:nvCxnSpPr>
          <p:spPr>
            <a:xfrm>
              <a:off x="0" y="6272640"/>
              <a:ext cx="12189240" cy="360"/>
            </a:xfrm>
            <a:prstGeom prst="straightConnector1">
              <a:avLst/>
            </a:prstGeom>
            <a:ln w="3175">
              <a:solidFill>
                <a:srgbClr val="df45d4"/>
              </a:solidFill>
              <a:round/>
            </a:ln>
          </p:spPr>
        </p:cxnSp>
        <p:cxnSp>
          <p:nvCxnSpPr>
            <p:cNvPr id="2312"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313"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314"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315"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316"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317"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318" name="Straight Connector 17"/>
            <p:cNvCxnSpPr/>
            <p:nvPr/>
          </p:nvCxnSpPr>
          <p:spPr>
            <a:xfrm>
              <a:off x="585000" y="0"/>
              <a:ext cx="360" cy="6858360"/>
            </a:xfrm>
            <a:prstGeom prst="straightConnector1">
              <a:avLst/>
            </a:prstGeom>
            <a:ln w="3175">
              <a:solidFill>
                <a:srgbClr val="df45d4"/>
              </a:solidFill>
              <a:round/>
            </a:ln>
          </p:spPr>
        </p:cxnSp>
        <p:cxnSp>
          <p:nvCxnSpPr>
            <p:cNvPr id="2319"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320"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321"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322"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323" name="Straight Connector 22"/>
            <p:cNvCxnSpPr/>
            <p:nvPr/>
          </p:nvCxnSpPr>
          <p:spPr>
            <a:xfrm>
              <a:off x="11606760" y="0"/>
              <a:ext cx="360" cy="6858360"/>
            </a:xfrm>
            <a:prstGeom prst="straightConnector1">
              <a:avLst/>
            </a:prstGeom>
            <a:ln w="3175">
              <a:solidFill>
                <a:srgbClr val="df45d4"/>
              </a:solidFill>
              <a:round/>
            </a:ln>
          </p:spPr>
        </p:cxnSp>
        <p:cxnSp>
          <p:nvCxnSpPr>
            <p:cNvPr id="2324"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325"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326"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327"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328"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329"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330"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331"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332"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333"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334"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335"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336"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337"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338"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339"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340"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341"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342"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343"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34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345"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2346"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Semiligh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2">
    <p:bg>
      <p:bgPr>
        <a:solidFill>
          <a:srgbClr val="000000"/>
        </a:solidFill>
      </p:bgPr>
    </p:bg>
    <p:spTree>
      <p:nvGrpSpPr>
        <p:cNvPr id="1" name=""/>
        <p:cNvGrpSpPr/>
        <p:nvPr/>
      </p:nvGrpSpPr>
      <p:grpSpPr>
        <a:xfrm>
          <a:off x="0" y="0"/>
          <a:ext cx="0" cy="0"/>
          <a:chOff x="0" y="0"/>
          <a:chExt cx="0" cy="0"/>
        </a:xfrm>
      </p:grpSpPr>
      <p:grpSp>
        <p:nvGrpSpPr>
          <p:cNvPr id="2347" name="GRID"/>
          <p:cNvGrpSpPr/>
          <p:nvPr/>
        </p:nvGrpSpPr>
        <p:grpSpPr>
          <a:xfrm>
            <a:off x="0" y="0"/>
            <a:ext cx="12191760" cy="6858000"/>
            <a:chOff x="0" y="0"/>
            <a:chExt cx="12191760" cy="6858000"/>
          </a:xfrm>
        </p:grpSpPr>
        <p:cxnSp>
          <p:nvCxnSpPr>
            <p:cNvPr id="2348"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349"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350" name="Straight Connector 9"/>
            <p:cNvCxnSpPr/>
            <p:nvPr/>
          </p:nvCxnSpPr>
          <p:spPr>
            <a:xfrm>
              <a:off x="0" y="585000"/>
              <a:ext cx="12189240" cy="360"/>
            </a:xfrm>
            <a:prstGeom prst="straightConnector1">
              <a:avLst/>
            </a:prstGeom>
            <a:ln w="3175">
              <a:solidFill>
                <a:srgbClr val="df45d4"/>
              </a:solidFill>
              <a:round/>
            </a:ln>
          </p:spPr>
        </p:cxnSp>
        <p:cxnSp>
          <p:nvCxnSpPr>
            <p:cNvPr id="2351" name="Straight Connector 10"/>
            <p:cNvCxnSpPr/>
            <p:nvPr/>
          </p:nvCxnSpPr>
          <p:spPr>
            <a:xfrm>
              <a:off x="0" y="6272640"/>
              <a:ext cx="12189240" cy="360"/>
            </a:xfrm>
            <a:prstGeom prst="straightConnector1">
              <a:avLst/>
            </a:prstGeom>
            <a:ln w="3175">
              <a:solidFill>
                <a:srgbClr val="df45d4"/>
              </a:solidFill>
              <a:round/>
            </a:ln>
          </p:spPr>
        </p:cxnSp>
        <p:cxnSp>
          <p:nvCxnSpPr>
            <p:cNvPr id="2352"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353"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354"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355"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356"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357"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358" name="Straight Connector 17"/>
            <p:cNvCxnSpPr/>
            <p:nvPr/>
          </p:nvCxnSpPr>
          <p:spPr>
            <a:xfrm>
              <a:off x="585000" y="0"/>
              <a:ext cx="360" cy="6858360"/>
            </a:xfrm>
            <a:prstGeom prst="straightConnector1">
              <a:avLst/>
            </a:prstGeom>
            <a:ln w="3175">
              <a:solidFill>
                <a:srgbClr val="df45d4"/>
              </a:solidFill>
              <a:round/>
            </a:ln>
          </p:spPr>
        </p:cxnSp>
        <p:cxnSp>
          <p:nvCxnSpPr>
            <p:cNvPr id="2359"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360"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361"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362"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363" name="Straight Connector 22"/>
            <p:cNvCxnSpPr/>
            <p:nvPr/>
          </p:nvCxnSpPr>
          <p:spPr>
            <a:xfrm>
              <a:off x="11606760" y="0"/>
              <a:ext cx="360" cy="6858360"/>
            </a:xfrm>
            <a:prstGeom prst="straightConnector1">
              <a:avLst/>
            </a:prstGeom>
            <a:ln w="3175">
              <a:solidFill>
                <a:srgbClr val="df45d4"/>
              </a:solidFill>
              <a:round/>
            </a:ln>
          </p:spPr>
        </p:cxnSp>
        <p:cxnSp>
          <p:nvCxnSpPr>
            <p:cNvPr id="2364"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365"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366"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367"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368"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369"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370"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371"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372"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373"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374"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375"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376"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377"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378"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379"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380"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381"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382"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383"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384"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385"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2386"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Semilight"/>
            </a:endParaRPr>
          </a:p>
        </p:txBody>
      </p:sp>
      <p:pic>
        <p:nvPicPr>
          <p:cNvPr id="2387" name="Picture 4" descr=""/>
          <p:cNvPicPr/>
          <p:nvPr/>
        </p:nvPicPr>
        <p:blipFill>
          <a:blip r:embed="rId3"/>
          <a:stretch/>
        </p:blipFill>
        <p:spPr>
          <a:xfrm>
            <a:off x="0" y="6017400"/>
            <a:ext cx="12191760" cy="257760"/>
          </a:xfrm>
          <a:prstGeom prst="rect">
            <a:avLst/>
          </a:prstGeom>
          <a:noFill/>
          <a:ln w="0">
            <a:noFill/>
          </a:ln>
        </p:spPr>
      </p:pic>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3">
    <p:bg>
      <p:bgPr>
        <a:solidFill>
          <a:srgbClr val="000000"/>
        </a:solidFill>
      </p:bgPr>
    </p:bg>
    <p:spTree>
      <p:nvGrpSpPr>
        <p:cNvPr id="1" name=""/>
        <p:cNvGrpSpPr/>
        <p:nvPr/>
      </p:nvGrpSpPr>
      <p:grpSpPr>
        <a:xfrm>
          <a:off x="0" y="0"/>
          <a:ext cx="0" cy="0"/>
          <a:chOff x="0" y="0"/>
          <a:chExt cx="0" cy="0"/>
        </a:xfrm>
      </p:grpSpPr>
      <p:grpSp>
        <p:nvGrpSpPr>
          <p:cNvPr id="2388" name="GRID"/>
          <p:cNvGrpSpPr/>
          <p:nvPr/>
        </p:nvGrpSpPr>
        <p:grpSpPr>
          <a:xfrm>
            <a:off x="0" y="0"/>
            <a:ext cx="12191760" cy="6858000"/>
            <a:chOff x="0" y="0"/>
            <a:chExt cx="12191760" cy="6858000"/>
          </a:xfrm>
        </p:grpSpPr>
        <p:cxnSp>
          <p:nvCxnSpPr>
            <p:cNvPr id="2389"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390"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391" name="Straight Connector 9"/>
            <p:cNvCxnSpPr/>
            <p:nvPr/>
          </p:nvCxnSpPr>
          <p:spPr>
            <a:xfrm>
              <a:off x="0" y="585000"/>
              <a:ext cx="12189240" cy="360"/>
            </a:xfrm>
            <a:prstGeom prst="straightConnector1">
              <a:avLst/>
            </a:prstGeom>
            <a:ln w="3175">
              <a:solidFill>
                <a:srgbClr val="df45d4"/>
              </a:solidFill>
              <a:round/>
            </a:ln>
          </p:spPr>
        </p:cxnSp>
        <p:cxnSp>
          <p:nvCxnSpPr>
            <p:cNvPr id="2392" name="Straight Connector 10"/>
            <p:cNvCxnSpPr/>
            <p:nvPr/>
          </p:nvCxnSpPr>
          <p:spPr>
            <a:xfrm>
              <a:off x="0" y="6272640"/>
              <a:ext cx="12189240" cy="360"/>
            </a:xfrm>
            <a:prstGeom prst="straightConnector1">
              <a:avLst/>
            </a:prstGeom>
            <a:ln w="3175">
              <a:solidFill>
                <a:srgbClr val="df45d4"/>
              </a:solidFill>
              <a:round/>
            </a:ln>
          </p:spPr>
        </p:cxnSp>
        <p:cxnSp>
          <p:nvCxnSpPr>
            <p:cNvPr id="2393"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394"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395"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396"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397"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398"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399" name="Straight Connector 17"/>
            <p:cNvCxnSpPr/>
            <p:nvPr/>
          </p:nvCxnSpPr>
          <p:spPr>
            <a:xfrm>
              <a:off x="585000" y="0"/>
              <a:ext cx="360" cy="6858360"/>
            </a:xfrm>
            <a:prstGeom prst="straightConnector1">
              <a:avLst/>
            </a:prstGeom>
            <a:ln w="3175">
              <a:solidFill>
                <a:srgbClr val="df45d4"/>
              </a:solidFill>
              <a:round/>
            </a:ln>
          </p:spPr>
        </p:cxnSp>
        <p:cxnSp>
          <p:nvCxnSpPr>
            <p:cNvPr id="2400"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401"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402"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403"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404" name="Straight Connector 22"/>
            <p:cNvCxnSpPr/>
            <p:nvPr/>
          </p:nvCxnSpPr>
          <p:spPr>
            <a:xfrm>
              <a:off x="11606760" y="0"/>
              <a:ext cx="360" cy="6858360"/>
            </a:xfrm>
            <a:prstGeom prst="straightConnector1">
              <a:avLst/>
            </a:prstGeom>
            <a:ln w="3175">
              <a:solidFill>
                <a:srgbClr val="df45d4"/>
              </a:solidFill>
              <a:round/>
            </a:ln>
          </p:spPr>
        </p:cxnSp>
        <p:cxnSp>
          <p:nvCxnSpPr>
            <p:cNvPr id="2405"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406"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407"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408"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409"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410"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411"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412"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413"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414"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415"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416"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417"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418"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419"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420"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421"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422"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423"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424"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425"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426"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pic>
        <p:nvPicPr>
          <p:cNvPr id="2427" name="Picture 4" descr=""/>
          <p:cNvPicPr/>
          <p:nvPr/>
        </p:nvPicPr>
        <p:blipFill>
          <a:blip r:embed="rId3"/>
          <a:srcRect l="65068" t="0" r="3127" b="-2652"/>
          <a:stretch/>
        </p:blipFill>
        <p:spPr>
          <a:xfrm rot="19138800">
            <a:off x="8891640" y="5698440"/>
            <a:ext cx="3877200" cy="264600"/>
          </a:xfrm>
          <a:prstGeom prst="rect">
            <a:avLst/>
          </a:prstGeom>
          <a:noFill/>
          <a:ln w="0">
            <a:noFill/>
          </a:ln>
        </p:spPr>
      </p:pic>
      <p:sp>
        <p:nvSpPr>
          <p:cNvPr id="2428" name="Rectangle 5"/>
          <p:cNvSpPr/>
          <p:nvPr/>
        </p:nvSpPr>
        <p:spPr>
          <a:xfrm>
            <a:off x="12192120" y="4307400"/>
            <a:ext cx="109080" cy="59436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defTabSz="932400">
              <a:lnSpc>
                <a:spcPct val="100000"/>
              </a:lnSpc>
            </a:pPr>
            <a:endParaRPr b="0" lang="en-US" sz="2000" strike="noStrike" u="none">
              <a:solidFill>
                <a:srgbClr val="ffffff"/>
              </a:solidFill>
              <a:effectLst/>
              <a:uFillTx/>
              <a:latin typeface="Segoe UI"/>
              <a:ea typeface="Segoe UI"/>
            </a:endParaRPr>
          </a:p>
        </p:txBody>
      </p:sp>
      <p:sp>
        <p:nvSpPr>
          <p:cNvPr id="2429" name="Rectangle 6"/>
          <p:cNvSpPr/>
          <p:nvPr/>
        </p:nvSpPr>
        <p:spPr>
          <a:xfrm>
            <a:off x="9116640" y="6858000"/>
            <a:ext cx="1022760" cy="345240"/>
          </a:xfrm>
          <a:prstGeom prst="rect">
            <a:avLst/>
          </a:prstGeom>
          <a:solidFill>
            <a:srgbClr val="e6e6e6"/>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defTabSz="932400">
              <a:lnSpc>
                <a:spcPct val="100000"/>
              </a:lnSpc>
            </a:pPr>
            <a:endParaRPr b="0" lang="en-US" sz="2000" strike="noStrike" u="none">
              <a:solidFill>
                <a:srgbClr val="ffffff"/>
              </a:solidFill>
              <a:effectLst/>
              <a:uFillTx/>
              <a:latin typeface="Segoe UI"/>
              <a:ea typeface="Segoe UI"/>
            </a:endParaRPr>
          </a:p>
        </p:txBody>
      </p:sp>
      <p:sp>
        <p:nvSpPr>
          <p:cNvPr id="2430" name="PlaceHolder 2"/>
          <p:cNvSpPr>
            <a:spLocks noGrp="1"/>
          </p:cNvSpPr>
          <p:nvPr>
            <p:ph type="body"/>
          </p:nvPr>
        </p:nvSpPr>
        <p:spPr>
          <a:xfrm>
            <a:off x="586440" y="1434240"/>
            <a:ext cx="11018160" cy="3421080"/>
          </a:xfrm>
          <a:prstGeom prst="rect">
            <a:avLst/>
          </a:prstGeom>
          <a:noFill/>
          <a:ln w="0">
            <a:noFill/>
          </a:ln>
        </p:spPr>
        <p:txBody>
          <a:bodyPr lIns="0" rIns="0" tIns="0" bIns="0" anchor="t">
            <a:sp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Semilight"/>
            </a:endParaRPr>
          </a:p>
          <a:p>
            <a:pPr marL="685800" indent="0" defTabSz="932760">
              <a:lnSpc>
                <a:spcPct val="100000"/>
              </a:lnSpc>
              <a:spcBef>
                <a:spcPts val="281"/>
              </a:spcBef>
              <a:buNone/>
              <a:tabLst>
                <a:tab algn="l" pos="0"/>
              </a:tabLst>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Semilight"/>
            </a:endParaRPr>
          </a:p>
          <a:p>
            <a:pPr marL="914400" indent="0" defTabSz="932760">
              <a:lnSpc>
                <a:spcPct val="100000"/>
              </a:lnSpc>
              <a:spcBef>
                <a:spcPts val="281"/>
              </a:spcBef>
              <a:buNone/>
              <a:tabLst>
                <a:tab algn="l" pos="0"/>
              </a:tabLst>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Semilight"/>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4">
    <p:bg>
      <p:bgPr>
        <a:solidFill>
          <a:srgbClr val="000000"/>
        </a:solidFill>
      </p:bgPr>
    </p:bg>
    <p:spTree>
      <p:nvGrpSpPr>
        <p:cNvPr id="1" name=""/>
        <p:cNvGrpSpPr/>
        <p:nvPr/>
      </p:nvGrpSpPr>
      <p:grpSpPr>
        <a:xfrm>
          <a:off x="0" y="0"/>
          <a:ext cx="0" cy="0"/>
          <a:chOff x="0" y="0"/>
          <a:chExt cx="0" cy="0"/>
        </a:xfrm>
      </p:grpSpPr>
      <p:grpSp>
        <p:nvGrpSpPr>
          <p:cNvPr id="2431" name="GRID"/>
          <p:cNvGrpSpPr/>
          <p:nvPr/>
        </p:nvGrpSpPr>
        <p:grpSpPr>
          <a:xfrm>
            <a:off x="0" y="0"/>
            <a:ext cx="12191760" cy="6858000"/>
            <a:chOff x="0" y="0"/>
            <a:chExt cx="12191760" cy="6858000"/>
          </a:xfrm>
        </p:grpSpPr>
        <p:cxnSp>
          <p:nvCxnSpPr>
            <p:cNvPr id="2432"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433"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434" name="Straight Connector 9"/>
            <p:cNvCxnSpPr/>
            <p:nvPr/>
          </p:nvCxnSpPr>
          <p:spPr>
            <a:xfrm>
              <a:off x="0" y="585000"/>
              <a:ext cx="12189240" cy="360"/>
            </a:xfrm>
            <a:prstGeom prst="straightConnector1">
              <a:avLst/>
            </a:prstGeom>
            <a:ln w="3175">
              <a:solidFill>
                <a:srgbClr val="df45d4"/>
              </a:solidFill>
              <a:round/>
            </a:ln>
          </p:spPr>
        </p:cxnSp>
        <p:cxnSp>
          <p:nvCxnSpPr>
            <p:cNvPr id="2435" name="Straight Connector 10"/>
            <p:cNvCxnSpPr/>
            <p:nvPr/>
          </p:nvCxnSpPr>
          <p:spPr>
            <a:xfrm>
              <a:off x="0" y="6272640"/>
              <a:ext cx="12189240" cy="360"/>
            </a:xfrm>
            <a:prstGeom prst="straightConnector1">
              <a:avLst/>
            </a:prstGeom>
            <a:ln w="3175">
              <a:solidFill>
                <a:srgbClr val="df45d4"/>
              </a:solidFill>
              <a:round/>
            </a:ln>
          </p:spPr>
        </p:cxnSp>
        <p:cxnSp>
          <p:nvCxnSpPr>
            <p:cNvPr id="2436"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437"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438"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439"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440"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441"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442" name="Straight Connector 17"/>
            <p:cNvCxnSpPr/>
            <p:nvPr/>
          </p:nvCxnSpPr>
          <p:spPr>
            <a:xfrm>
              <a:off x="585000" y="0"/>
              <a:ext cx="360" cy="6858360"/>
            </a:xfrm>
            <a:prstGeom prst="straightConnector1">
              <a:avLst/>
            </a:prstGeom>
            <a:ln w="3175">
              <a:solidFill>
                <a:srgbClr val="df45d4"/>
              </a:solidFill>
              <a:round/>
            </a:ln>
          </p:spPr>
        </p:cxnSp>
        <p:cxnSp>
          <p:nvCxnSpPr>
            <p:cNvPr id="2443"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444"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445"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446"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447" name="Straight Connector 22"/>
            <p:cNvCxnSpPr/>
            <p:nvPr/>
          </p:nvCxnSpPr>
          <p:spPr>
            <a:xfrm>
              <a:off x="11606760" y="0"/>
              <a:ext cx="360" cy="6858360"/>
            </a:xfrm>
            <a:prstGeom prst="straightConnector1">
              <a:avLst/>
            </a:prstGeom>
            <a:ln w="3175">
              <a:solidFill>
                <a:srgbClr val="df45d4"/>
              </a:solidFill>
              <a:round/>
            </a:ln>
          </p:spPr>
        </p:cxnSp>
        <p:cxnSp>
          <p:nvCxnSpPr>
            <p:cNvPr id="2448"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449"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450"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451"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452"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453"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454"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455"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456"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457"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458"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459"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460"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461"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462"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463"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464"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465"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466"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467"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46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469"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2470" name="PlaceHolder 2"/>
          <p:cNvSpPr>
            <a:spLocks noGrp="1"/>
          </p:cNvSpPr>
          <p:nvPr>
            <p:ph type="body"/>
          </p:nvPr>
        </p:nvSpPr>
        <p:spPr>
          <a:xfrm>
            <a:off x="584280" y="1435320"/>
            <a:ext cx="11018160" cy="2307960"/>
          </a:xfrm>
          <a:prstGeom prst="rect">
            <a:avLst/>
          </a:prstGeom>
          <a:noFill/>
          <a:ln w="0">
            <a:noFill/>
          </a:ln>
        </p:spPr>
        <p:txBody>
          <a:bodyPr lIns="0" rIns="0" tIns="0" bIns="0" anchor="t">
            <a:noAutofit/>
          </a:bodyPr>
          <a:p>
            <a:pPr marL="228600" indent="-228600" defTabSz="932760">
              <a:lnSpc>
                <a:spcPct val="100000"/>
              </a:lnSpc>
              <a:spcBef>
                <a:spcPts val="561"/>
              </a:spcBef>
              <a:buClr>
                <a:srgbClr val="ffffff"/>
              </a:buClr>
              <a:buSzPct val="90000"/>
              <a:buFont typeface="Wingdings" charset="2"/>
              <a:buChar char=""/>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lvl="1" marL="457200" indent="-22860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a:endParaRPr>
          </a:p>
          <a:p>
            <a:pPr lvl="2" marL="657360" indent="-200160" defTabSz="932760">
              <a:lnSpc>
                <a:spcPct val="100000"/>
              </a:lnSpc>
              <a:spcBef>
                <a:spcPts val="320"/>
              </a:spcBef>
              <a:buClr>
                <a:srgbClr val="ffffff"/>
              </a:buClr>
              <a:buSzPct val="90000"/>
              <a:buFont typeface="Wingdings" charset="2"/>
              <a:buChar char=""/>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a:endParaRPr>
          </a:p>
          <a:p>
            <a:pPr lvl="3" marL="843120" indent="-18108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a:endParaRPr>
          </a:p>
          <a:p>
            <a:pPr lvl="4" marL="1023840" indent="-16812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25">
    <p:bg>
      <p:bgPr>
        <a:solidFill>
          <a:srgbClr val="000000"/>
        </a:solidFill>
      </p:bgPr>
    </p:bg>
    <p:spTree>
      <p:nvGrpSpPr>
        <p:cNvPr id="1" name=""/>
        <p:cNvGrpSpPr/>
        <p:nvPr/>
      </p:nvGrpSpPr>
      <p:grpSpPr>
        <a:xfrm>
          <a:off x="0" y="0"/>
          <a:ext cx="0" cy="0"/>
          <a:chOff x="0" y="0"/>
          <a:chExt cx="0" cy="0"/>
        </a:xfrm>
      </p:grpSpPr>
      <p:grpSp>
        <p:nvGrpSpPr>
          <p:cNvPr id="2471" name="GRID"/>
          <p:cNvGrpSpPr/>
          <p:nvPr/>
        </p:nvGrpSpPr>
        <p:grpSpPr>
          <a:xfrm>
            <a:off x="0" y="0"/>
            <a:ext cx="12191760" cy="6858000"/>
            <a:chOff x="0" y="0"/>
            <a:chExt cx="12191760" cy="6858000"/>
          </a:xfrm>
        </p:grpSpPr>
        <p:cxnSp>
          <p:nvCxnSpPr>
            <p:cNvPr id="2472"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473"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474" name="Straight Connector 9"/>
            <p:cNvCxnSpPr/>
            <p:nvPr/>
          </p:nvCxnSpPr>
          <p:spPr>
            <a:xfrm>
              <a:off x="0" y="585000"/>
              <a:ext cx="12189240" cy="360"/>
            </a:xfrm>
            <a:prstGeom prst="straightConnector1">
              <a:avLst/>
            </a:prstGeom>
            <a:ln w="3175">
              <a:solidFill>
                <a:srgbClr val="df45d4"/>
              </a:solidFill>
              <a:round/>
            </a:ln>
          </p:spPr>
        </p:cxnSp>
        <p:cxnSp>
          <p:nvCxnSpPr>
            <p:cNvPr id="2475" name="Straight Connector 10"/>
            <p:cNvCxnSpPr/>
            <p:nvPr/>
          </p:nvCxnSpPr>
          <p:spPr>
            <a:xfrm>
              <a:off x="0" y="6272640"/>
              <a:ext cx="12189240" cy="360"/>
            </a:xfrm>
            <a:prstGeom prst="straightConnector1">
              <a:avLst/>
            </a:prstGeom>
            <a:ln w="3175">
              <a:solidFill>
                <a:srgbClr val="df45d4"/>
              </a:solidFill>
              <a:round/>
            </a:ln>
          </p:spPr>
        </p:cxnSp>
        <p:cxnSp>
          <p:nvCxnSpPr>
            <p:cNvPr id="2476"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477"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478"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479"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480"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481"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482" name="Straight Connector 17"/>
            <p:cNvCxnSpPr/>
            <p:nvPr/>
          </p:nvCxnSpPr>
          <p:spPr>
            <a:xfrm>
              <a:off x="585000" y="0"/>
              <a:ext cx="360" cy="6858360"/>
            </a:xfrm>
            <a:prstGeom prst="straightConnector1">
              <a:avLst/>
            </a:prstGeom>
            <a:ln w="3175">
              <a:solidFill>
                <a:srgbClr val="df45d4"/>
              </a:solidFill>
              <a:round/>
            </a:ln>
          </p:spPr>
        </p:cxnSp>
        <p:cxnSp>
          <p:nvCxnSpPr>
            <p:cNvPr id="2483"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484"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485"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486"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487" name="Straight Connector 22"/>
            <p:cNvCxnSpPr/>
            <p:nvPr/>
          </p:nvCxnSpPr>
          <p:spPr>
            <a:xfrm>
              <a:off x="11606760" y="0"/>
              <a:ext cx="360" cy="6858360"/>
            </a:xfrm>
            <a:prstGeom prst="straightConnector1">
              <a:avLst/>
            </a:prstGeom>
            <a:ln w="3175">
              <a:solidFill>
                <a:srgbClr val="df45d4"/>
              </a:solidFill>
              <a:round/>
            </a:ln>
          </p:spPr>
        </p:cxnSp>
        <p:cxnSp>
          <p:nvCxnSpPr>
            <p:cNvPr id="2488"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489"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490"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491"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492"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493"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494"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495"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496"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497"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498"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499"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500"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501"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502"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503"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504"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505"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506" name=".64 square" hidden="1"/>
          <p:cNvSpPr/>
          <p:nvPr/>
        </p:nvSpPr>
        <p:spPr>
          <a:xfrm>
            <a:off x="0" y="0"/>
            <a:ext cx="585000" cy="58500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507" name=".32 square" hidden="1"/>
          <p:cNvSpPr/>
          <p:nvPr/>
        </p:nvSpPr>
        <p:spPr>
          <a:xfrm>
            <a:off x="0" y="0"/>
            <a:ext cx="292320" cy="292320"/>
          </a:xfrm>
          <a:prstGeom prst="rect">
            <a:avLst/>
          </a:prstGeom>
          <a:solidFill>
            <a:schemeClr val="lt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50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509"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Click to edit Master title style</a:t>
            </a:r>
            <a:endParaRPr b="0" lang="en-US" sz="3600" strike="noStrike" u="none">
              <a:solidFill>
                <a:schemeClr val="lt1"/>
              </a:solidFill>
              <a:effectLst/>
              <a:uFillTx/>
              <a:latin typeface="Segoe UI"/>
            </a:endParaRPr>
          </a:p>
        </p:txBody>
      </p:sp>
      <p:sp>
        <p:nvSpPr>
          <p:cNvPr id="2510" name="PlaceHolder 2"/>
          <p:cNvSpPr>
            <a:spLocks noGrp="1"/>
          </p:cNvSpPr>
          <p:nvPr>
            <p:ph type="body"/>
          </p:nvPr>
        </p:nvSpPr>
        <p:spPr>
          <a:xfrm>
            <a:off x="584280" y="1435320"/>
            <a:ext cx="11018160" cy="2307960"/>
          </a:xfrm>
          <a:prstGeom prst="rect">
            <a:avLst/>
          </a:prstGeom>
          <a:noFill/>
          <a:ln w="0">
            <a:noFill/>
          </a:ln>
        </p:spPr>
        <p:txBody>
          <a:bodyPr lIns="0" rIns="0" tIns="0" bIns="0" anchor="t">
            <a:noAutofit/>
          </a:bodyPr>
          <a:p>
            <a:pPr marL="228600" indent="-228600" defTabSz="932760">
              <a:lnSpc>
                <a:spcPct val="100000"/>
              </a:lnSpc>
              <a:spcBef>
                <a:spcPts val="561"/>
              </a:spcBef>
              <a:buClr>
                <a:srgbClr val="ffffff"/>
              </a:buClr>
              <a:buSzPct val="90000"/>
              <a:buFont typeface="Wingdings" charset="2"/>
              <a:buChar char=""/>
            </a:pPr>
            <a:r>
              <a:rPr b="0" lang="en-US" sz="2800" strike="noStrike" u="none">
                <a:solidFill>
                  <a:srgbClr val="ffffff"/>
                </a:solidFill>
                <a:effectLst/>
                <a:uFillTx/>
                <a:latin typeface="Segoe UI Semilight"/>
              </a:rPr>
              <a:t>Edit Master text styles</a:t>
            </a:r>
            <a:endParaRPr b="0" lang="en-US" sz="2800" strike="noStrike" u="none">
              <a:solidFill>
                <a:schemeClr val="lt1"/>
              </a:solidFill>
              <a:effectLst/>
              <a:uFillTx/>
              <a:latin typeface="Segoe UI Semilight"/>
            </a:endParaRPr>
          </a:p>
          <a:p>
            <a:pPr lvl="1" marL="457200" indent="-228600" defTabSz="932760">
              <a:lnSpc>
                <a:spcPct val="100000"/>
              </a:lnSpc>
              <a:spcBef>
                <a:spcPts val="400"/>
              </a:spcBef>
              <a:buClr>
                <a:srgbClr val="ffffff"/>
              </a:buClr>
              <a:buSzPct val="90000"/>
              <a:buFont typeface="Wingdings" charset="2"/>
              <a:buChar char=""/>
            </a:pPr>
            <a:r>
              <a:rPr b="0" lang="en-US" sz="2000" strike="noStrike" u="none">
                <a:solidFill>
                  <a:srgbClr val="ffffff"/>
                </a:solidFill>
                <a:effectLst/>
                <a:uFillTx/>
                <a:latin typeface="Segoe UI"/>
              </a:rPr>
              <a:t>Second level</a:t>
            </a:r>
            <a:endParaRPr b="0" lang="en-US" sz="2000" strike="noStrike" u="none">
              <a:solidFill>
                <a:schemeClr val="lt1"/>
              </a:solidFill>
              <a:effectLst/>
              <a:uFillTx/>
              <a:latin typeface="Segoe UI"/>
            </a:endParaRPr>
          </a:p>
          <a:p>
            <a:pPr lvl="2" marL="657360" indent="-200160" defTabSz="932760">
              <a:lnSpc>
                <a:spcPct val="100000"/>
              </a:lnSpc>
              <a:spcBef>
                <a:spcPts val="320"/>
              </a:spcBef>
              <a:buClr>
                <a:srgbClr val="ffffff"/>
              </a:buClr>
              <a:buSzPct val="90000"/>
              <a:buFont typeface="Wingdings" charset="2"/>
              <a:buChar char=""/>
            </a:pPr>
            <a:r>
              <a:rPr b="0" lang="en-US" sz="1600" strike="noStrike" u="none">
                <a:solidFill>
                  <a:srgbClr val="ffffff"/>
                </a:solidFill>
                <a:effectLst/>
                <a:uFillTx/>
                <a:latin typeface="Segoe UI"/>
              </a:rPr>
              <a:t>Third level</a:t>
            </a:r>
            <a:endParaRPr b="0" lang="en-US" sz="1600" strike="noStrike" u="none">
              <a:solidFill>
                <a:schemeClr val="lt1"/>
              </a:solidFill>
              <a:effectLst/>
              <a:uFillTx/>
              <a:latin typeface="Segoe UI"/>
            </a:endParaRPr>
          </a:p>
          <a:p>
            <a:pPr lvl="3" marL="843120" indent="-18108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Fourth level</a:t>
            </a:r>
            <a:endParaRPr b="0" lang="en-US" sz="1400" strike="noStrike" u="none">
              <a:solidFill>
                <a:schemeClr val="lt1"/>
              </a:solidFill>
              <a:effectLst/>
              <a:uFillTx/>
              <a:latin typeface="Segoe UI"/>
            </a:endParaRPr>
          </a:p>
          <a:p>
            <a:pPr lvl="4" marL="1023840" indent="-168120" defTabSz="932760">
              <a:lnSpc>
                <a:spcPct val="100000"/>
              </a:lnSpc>
              <a:spcBef>
                <a:spcPts val="281"/>
              </a:spcBef>
              <a:buClr>
                <a:srgbClr val="ffffff"/>
              </a:buClr>
              <a:buSzPct val="90000"/>
              <a:buFont typeface="Wingdings" charset="2"/>
              <a:buChar char=""/>
            </a:pPr>
            <a:r>
              <a:rPr b="0" lang="en-US" sz="1400" strike="noStrike" u="none">
                <a:solidFill>
                  <a:srgbClr val="ffffff"/>
                </a:solidFill>
                <a:effectLst/>
                <a:uFillTx/>
                <a:latin typeface="Segoe UI"/>
              </a:rPr>
              <a:t>Fifth level</a:t>
            </a:r>
            <a:endParaRPr b="0" lang="en-US" sz="1400" strike="noStrike" u="none">
              <a:solidFill>
                <a:schemeClr val="lt1"/>
              </a:solidFill>
              <a:effectLst/>
              <a:uFillTx/>
              <a:latin typeface="Segoe UI"/>
            </a:endParaRPr>
          </a:p>
        </p:txBody>
      </p:sp>
      <p:pic>
        <p:nvPicPr>
          <p:cNvPr id="2511" name="Picture 3" descr=""/>
          <p:cNvPicPr/>
          <p:nvPr/>
        </p:nvPicPr>
        <p:blipFill>
          <a:blip r:embed="rId3"/>
          <a:stretch/>
        </p:blipFill>
        <p:spPr>
          <a:xfrm>
            <a:off x="0" y="6017400"/>
            <a:ext cx="12191760" cy="257760"/>
          </a:xfrm>
          <a:prstGeom prst="rect">
            <a:avLst/>
          </a:prstGeom>
          <a:noFill/>
          <a:ln w="0">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Only with grid">
    <p:bg>
      <p:bgPr>
        <a:solidFill>
          <a:srgbClr val="ffffff"/>
        </a:solidFill>
      </p:bgPr>
    </p:bg>
    <p:spTree>
      <p:nvGrpSpPr>
        <p:cNvPr id="1" name=""/>
        <p:cNvGrpSpPr/>
        <p:nvPr/>
      </p:nvGrpSpPr>
      <p:grpSpPr>
        <a:xfrm>
          <a:off x="0" y="0"/>
          <a:ext cx="0" cy="0"/>
          <a:chOff x="0" y="0"/>
          <a:chExt cx="0" cy="0"/>
        </a:xfrm>
      </p:grpSpPr>
      <p:grpSp>
        <p:nvGrpSpPr>
          <p:cNvPr id="243" name="GRID"/>
          <p:cNvGrpSpPr/>
          <p:nvPr/>
        </p:nvGrpSpPr>
        <p:grpSpPr>
          <a:xfrm>
            <a:off x="0" y="0"/>
            <a:ext cx="12191760" cy="6858000"/>
            <a:chOff x="0" y="0"/>
            <a:chExt cx="12191760" cy="6858000"/>
          </a:xfrm>
        </p:grpSpPr>
        <p:cxnSp>
          <p:nvCxnSpPr>
            <p:cNvPr id="244"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45"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46" name="Straight Connector 9"/>
            <p:cNvCxnSpPr/>
            <p:nvPr/>
          </p:nvCxnSpPr>
          <p:spPr>
            <a:xfrm>
              <a:off x="0" y="585000"/>
              <a:ext cx="12189240" cy="360"/>
            </a:xfrm>
            <a:prstGeom prst="straightConnector1">
              <a:avLst/>
            </a:prstGeom>
            <a:ln w="3175">
              <a:solidFill>
                <a:srgbClr val="df45d4"/>
              </a:solidFill>
              <a:round/>
            </a:ln>
          </p:spPr>
        </p:cxnSp>
        <p:cxnSp>
          <p:nvCxnSpPr>
            <p:cNvPr id="247" name="Straight Connector 10"/>
            <p:cNvCxnSpPr/>
            <p:nvPr/>
          </p:nvCxnSpPr>
          <p:spPr>
            <a:xfrm>
              <a:off x="0" y="6272640"/>
              <a:ext cx="12189240" cy="360"/>
            </a:xfrm>
            <a:prstGeom prst="straightConnector1">
              <a:avLst/>
            </a:prstGeom>
            <a:ln w="3175">
              <a:solidFill>
                <a:srgbClr val="df45d4"/>
              </a:solidFill>
              <a:round/>
            </a:ln>
          </p:spPr>
        </p:cxnSp>
        <p:cxnSp>
          <p:nvCxnSpPr>
            <p:cNvPr id="248"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49"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50"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51"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52"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53"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54" name="Straight Connector 17"/>
            <p:cNvCxnSpPr/>
            <p:nvPr/>
          </p:nvCxnSpPr>
          <p:spPr>
            <a:xfrm>
              <a:off x="585000" y="0"/>
              <a:ext cx="360" cy="6858360"/>
            </a:xfrm>
            <a:prstGeom prst="straightConnector1">
              <a:avLst/>
            </a:prstGeom>
            <a:ln w="3175">
              <a:solidFill>
                <a:srgbClr val="df45d4"/>
              </a:solidFill>
              <a:round/>
            </a:ln>
          </p:spPr>
        </p:cxnSp>
        <p:cxnSp>
          <p:nvCxnSpPr>
            <p:cNvPr id="255"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56"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57"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58"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59" name="Straight Connector 22"/>
            <p:cNvCxnSpPr/>
            <p:nvPr/>
          </p:nvCxnSpPr>
          <p:spPr>
            <a:xfrm>
              <a:off x="11606760" y="0"/>
              <a:ext cx="360" cy="6858360"/>
            </a:xfrm>
            <a:prstGeom prst="straightConnector1">
              <a:avLst/>
            </a:prstGeom>
            <a:ln w="3175">
              <a:solidFill>
                <a:srgbClr val="df45d4"/>
              </a:solidFill>
              <a:round/>
            </a:ln>
          </p:spPr>
        </p:cxnSp>
        <p:cxnSp>
          <p:nvCxnSpPr>
            <p:cNvPr id="260"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261"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262"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263"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264"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265"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266"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267"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268"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269"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270"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271"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272"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273"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274"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275"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276"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277"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278"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279"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280"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281"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Click to edit Master title style</a:t>
            </a:r>
            <a:endParaRPr b="0" lang="en-US" sz="3600" strike="noStrike" u="none">
              <a:solidFill>
                <a:schemeClr val="dk1"/>
              </a:solidFill>
              <a:effectLst/>
              <a:uFillTx/>
              <a:latin typeface="Segoe U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mall title - half page">
    <p:bg>
      <p:bgPr>
        <a:solidFill>
          <a:srgbClr val="ffffff"/>
        </a:solidFill>
      </p:bgPr>
    </p:bg>
    <p:spTree>
      <p:nvGrpSpPr>
        <p:cNvPr id="1" name=""/>
        <p:cNvGrpSpPr/>
        <p:nvPr/>
      </p:nvGrpSpPr>
      <p:grpSpPr>
        <a:xfrm>
          <a:off x="0" y="0"/>
          <a:ext cx="0" cy="0"/>
          <a:chOff x="0" y="0"/>
          <a:chExt cx="0" cy="0"/>
        </a:xfrm>
      </p:grpSpPr>
      <p:grpSp>
        <p:nvGrpSpPr>
          <p:cNvPr id="282" name="GRID"/>
          <p:cNvGrpSpPr/>
          <p:nvPr/>
        </p:nvGrpSpPr>
        <p:grpSpPr>
          <a:xfrm>
            <a:off x="0" y="0"/>
            <a:ext cx="12191760" cy="6858000"/>
            <a:chOff x="0" y="0"/>
            <a:chExt cx="12191760" cy="6858000"/>
          </a:xfrm>
        </p:grpSpPr>
        <p:cxnSp>
          <p:nvCxnSpPr>
            <p:cNvPr id="283"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284"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285" name="Straight Connector 9"/>
            <p:cNvCxnSpPr/>
            <p:nvPr/>
          </p:nvCxnSpPr>
          <p:spPr>
            <a:xfrm>
              <a:off x="0" y="585000"/>
              <a:ext cx="12189240" cy="360"/>
            </a:xfrm>
            <a:prstGeom prst="straightConnector1">
              <a:avLst/>
            </a:prstGeom>
            <a:ln w="3175">
              <a:solidFill>
                <a:srgbClr val="df45d4"/>
              </a:solidFill>
              <a:round/>
            </a:ln>
          </p:spPr>
        </p:cxnSp>
        <p:cxnSp>
          <p:nvCxnSpPr>
            <p:cNvPr id="286" name="Straight Connector 10"/>
            <p:cNvCxnSpPr/>
            <p:nvPr/>
          </p:nvCxnSpPr>
          <p:spPr>
            <a:xfrm>
              <a:off x="0" y="6272640"/>
              <a:ext cx="12189240" cy="360"/>
            </a:xfrm>
            <a:prstGeom prst="straightConnector1">
              <a:avLst/>
            </a:prstGeom>
            <a:ln w="3175">
              <a:solidFill>
                <a:srgbClr val="df45d4"/>
              </a:solidFill>
              <a:round/>
            </a:ln>
          </p:spPr>
        </p:cxnSp>
        <p:cxnSp>
          <p:nvCxnSpPr>
            <p:cNvPr id="287"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288"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289"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290"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291"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292"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293" name="Straight Connector 17"/>
            <p:cNvCxnSpPr/>
            <p:nvPr/>
          </p:nvCxnSpPr>
          <p:spPr>
            <a:xfrm>
              <a:off x="585000" y="0"/>
              <a:ext cx="360" cy="6858360"/>
            </a:xfrm>
            <a:prstGeom prst="straightConnector1">
              <a:avLst/>
            </a:prstGeom>
            <a:ln w="3175">
              <a:solidFill>
                <a:srgbClr val="df45d4"/>
              </a:solidFill>
              <a:round/>
            </a:ln>
          </p:spPr>
        </p:cxnSp>
        <p:cxnSp>
          <p:nvCxnSpPr>
            <p:cNvPr id="294"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295"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296"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297"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298" name="Straight Connector 22"/>
            <p:cNvCxnSpPr/>
            <p:nvPr/>
          </p:nvCxnSpPr>
          <p:spPr>
            <a:xfrm>
              <a:off x="11606760" y="0"/>
              <a:ext cx="360" cy="6858360"/>
            </a:xfrm>
            <a:prstGeom prst="straightConnector1">
              <a:avLst/>
            </a:prstGeom>
            <a:ln w="3175">
              <a:solidFill>
                <a:srgbClr val="df45d4"/>
              </a:solidFill>
              <a:round/>
            </a:ln>
          </p:spPr>
        </p:cxnSp>
        <p:cxnSp>
          <p:nvCxnSpPr>
            <p:cNvPr id="299"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300"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301"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302"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303"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304"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305"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306"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307"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308"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309"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310"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311"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312"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313"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314"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315"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316"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317"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318"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319"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320" name="PlaceHolder 1"/>
          <p:cNvSpPr>
            <a:spLocks noGrp="1"/>
          </p:cNvSpPr>
          <p:nvPr>
            <p:ph type="title"/>
          </p:nvPr>
        </p:nvSpPr>
        <p:spPr>
          <a:xfrm>
            <a:off x="584280" y="457200"/>
            <a:ext cx="5508000" cy="371880"/>
          </a:xfrm>
          <a:prstGeom prst="rect">
            <a:avLst/>
          </a:prstGeom>
          <a:noFill/>
          <a:ln w="0">
            <a:noFill/>
          </a:ln>
        </p:spPr>
        <p:txBody>
          <a:bodyPr lIns="0" rIns="0" tIns="64080" bIns="0" anchor="t">
            <a:noAutofit/>
          </a:bodyPr>
          <a:p>
            <a:pPr indent="0" defTabSz="932760">
              <a:lnSpc>
                <a:spcPct val="100000"/>
              </a:lnSpc>
              <a:buNone/>
            </a:pPr>
            <a:r>
              <a:rPr b="0" lang="en-US" sz="2000" strike="noStrike" u="none">
                <a:solidFill>
                  <a:srgbClr val="000000"/>
                </a:solidFill>
                <a:effectLst/>
                <a:uFillTx/>
                <a:latin typeface="Segoe UI Semibold"/>
              </a:rPr>
              <a:t>Click to edit Master title style</a:t>
            </a:r>
            <a:endParaRPr b="0" lang="en-US" sz="2000" strike="noStrike" u="none">
              <a:solidFill>
                <a:schemeClr val="dk1"/>
              </a:solidFill>
              <a:effectLst/>
              <a:uFillTx/>
              <a:latin typeface="Segoe U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 Square Photo ">
    <p:bg>
      <p:bgPr>
        <a:solidFill>
          <a:srgbClr val="ffffff"/>
        </a:solidFill>
      </p:bgPr>
    </p:bg>
    <p:spTree>
      <p:nvGrpSpPr>
        <p:cNvPr id="1" name=""/>
        <p:cNvGrpSpPr/>
        <p:nvPr/>
      </p:nvGrpSpPr>
      <p:grpSpPr>
        <a:xfrm>
          <a:off x="0" y="0"/>
          <a:ext cx="0" cy="0"/>
          <a:chOff x="0" y="0"/>
          <a:chExt cx="0" cy="0"/>
        </a:xfrm>
      </p:grpSpPr>
      <p:grpSp>
        <p:nvGrpSpPr>
          <p:cNvPr id="321" name="GRID"/>
          <p:cNvGrpSpPr/>
          <p:nvPr/>
        </p:nvGrpSpPr>
        <p:grpSpPr>
          <a:xfrm>
            <a:off x="0" y="0"/>
            <a:ext cx="12191760" cy="6858000"/>
            <a:chOff x="0" y="0"/>
            <a:chExt cx="12191760" cy="6858000"/>
          </a:xfrm>
        </p:grpSpPr>
        <p:cxnSp>
          <p:nvCxnSpPr>
            <p:cNvPr id="322" name="Straight Connector 6"/>
            <p:cNvCxnSpPr/>
            <p:nvPr/>
          </p:nvCxnSpPr>
          <p:spPr>
            <a:xfrm>
              <a:off x="0" y="0"/>
              <a:ext cx="12189240" cy="360"/>
            </a:xfrm>
            <a:prstGeom prst="straightConnector1">
              <a:avLst/>
            </a:prstGeom>
            <a:ln w="3175">
              <a:solidFill>
                <a:schemeClr val="dk1">
                  <a:alpha val="20000"/>
                </a:schemeClr>
              </a:solidFill>
              <a:round/>
            </a:ln>
          </p:spPr>
        </p:cxnSp>
        <p:cxnSp>
          <p:nvCxnSpPr>
            <p:cNvPr id="323" name="Straight Connector 8"/>
            <p:cNvCxnSpPr/>
            <p:nvPr/>
          </p:nvCxnSpPr>
          <p:spPr>
            <a:xfrm>
              <a:off x="0" y="292320"/>
              <a:ext cx="12189240" cy="360"/>
            </a:xfrm>
            <a:prstGeom prst="straightConnector1">
              <a:avLst/>
            </a:prstGeom>
            <a:ln w="3175">
              <a:solidFill>
                <a:schemeClr val="dk1">
                  <a:alpha val="20000"/>
                </a:schemeClr>
              </a:solidFill>
              <a:round/>
            </a:ln>
          </p:spPr>
        </p:cxnSp>
        <p:cxnSp>
          <p:nvCxnSpPr>
            <p:cNvPr id="324" name="Straight Connector 9"/>
            <p:cNvCxnSpPr/>
            <p:nvPr/>
          </p:nvCxnSpPr>
          <p:spPr>
            <a:xfrm>
              <a:off x="0" y="585000"/>
              <a:ext cx="12189240" cy="360"/>
            </a:xfrm>
            <a:prstGeom prst="straightConnector1">
              <a:avLst/>
            </a:prstGeom>
            <a:ln w="3175">
              <a:solidFill>
                <a:srgbClr val="df45d4"/>
              </a:solidFill>
              <a:round/>
            </a:ln>
          </p:spPr>
        </p:cxnSp>
        <p:cxnSp>
          <p:nvCxnSpPr>
            <p:cNvPr id="325" name="Straight Connector 10"/>
            <p:cNvCxnSpPr/>
            <p:nvPr/>
          </p:nvCxnSpPr>
          <p:spPr>
            <a:xfrm>
              <a:off x="0" y="6272640"/>
              <a:ext cx="12189240" cy="360"/>
            </a:xfrm>
            <a:prstGeom prst="straightConnector1">
              <a:avLst/>
            </a:prstGeom>
            <a:ln w="3175">
              <a:solidFill>
                <a:srgbClr val="df45d4"/>
              </a:solidFill>
              <a:round/>
            </a:ln>
          </p:spPr>
        </p:cxnSp>
        <p:cxnSp>
          <p:nvCxnSpPr>
            <p:cNvPr id="326" name="Straight Connector 11"/>
            <p:cNvCxnSpPr/>
            <p:nvPr/>
          </p:nvCxnSpPr>
          <p:spPr>
            <a:xfrm>
              <a:off x="0" y="6565320"/>
              <a:ext cx="12189240" cy="360"/>
            </a:xfrm>
            <a:prstGeom prst="straightConnector1">
              <a:avLst/>
            </a:prstGeom>
            <a:ln w="3175">
              <a:solidFill>
                <a:schemeClr val="dk1">
                  <a:alpha val="20000"/>
                </a:schemeClr>
              </a:solidFill>
              <a:round/>
            </a:ln>
          </p:spPr>
        </p:cxnSp>
        <p:cxnSp>
          <p:nvCxnSpPr>
            <p:cNvPr id="327" name="Straight Connector 12"/>
            <p:cNvCxnSpPr/>
            <p:nvPr/>
          </p:nvCxnSpPr>
          <p:spPr>
            <a:xfrm>
              <a:off x="0" y="6858000"/>
              <a:ext cx="12189240" cy="360"/>
            </a:xfrm>
            <a:prstGeom prst="straightConnector1">
              <a:avLst/>
            </a:prstGeom>
            <a:ln w="3175">
              <a:solidFill>
                <a:schemeClr val="dk1">
                  <a:alpha val="20000"/>
                </a:schemeClr>
              </a:solidFill>
              <a:round/>
            </a:ln>
          </p:spPr>
        </p:cxnSp>
        <p:cxnSp>
          <p:nvCxnSpPr>
            <p:cNvPr id="328" name="Straight Connector 13"/>
            <p:cNvCxnSpPr/>
            <p:nvPr/>
          </p:nvCxnSpPr>
          <p:spPr>
            <a:xfrm>
              <a:off x="0" y="877680"/>
              <a:ext cx="12189240" cy="360"/>
            </a:xfrm>
            <a:prstGeom prst="straightConnector1">
              <a:avLst/>
            </a:prstGeom>
            <a:ln w="3175">
              <a:solidFill>
                <a:schemeClr val="dk1">
                  <a:alpha val="20000"/>
                </a:schemeClr>
              </a:solidFill>
              <a:round/>
            </a:ln>
          </p:spPr>
        </p:cxnSp>
        <p:cxnSp>
          <p:nvCxnSpPr>
            <p:cNvPr id="329" name="Straight Connector 14"/>
            <p:cNvCxnSpPr/>
            <p:nvPr/>
          </p:nvCxnSpPr>
          <p:spPr>
            <a:xfrm>
              <a:off x="0" y="1170360"/>
              <a:ext cx="12189240" cy="360"/>
            </a:xfrm>
            <a:prstGeom prst="straightConnector1">
              <a:avLst/>
            </a:prstGeom>
            <a:ln w="3175">
              <a:solidFill>
                <a:schemeClr val="dk1">
                  <a:alpha val="20000"/>
                </a:schemeClr>
              </a:solidFill>
              <a:round/>
            </a:ln>
          </p:spPr>
        </p:cxnSp>
        <p:cxnSp>
          <p:nvCxnSpPr>
            <p:cNvPr id="330" name="Straight Connector 15"/>
            <p:cNvCxnSpPr/>
            <p:nvPr/>
          </p:nvCxnSpPr>
          <p:spPr>
            <a:xfrm>
              <a:off x="0" y="1463040"/>
              <a:ext cx="12189240" cy="360"/>
            </a:xfrm>
            <a:prstGeom prst="straightConnector1">
              <a:avLst/>
            </a:prstGeom>
            <a:ln w="3175">
              <a:solidFill>
                <a:schemeClr val="dk1">
                  <a:alpha val="20000"/>
                </a:schemeClr>
              </a:solidFill>
              <a:round/>
            </a:ln>
          </p:spPr>
        </p:cxnSp>
        <p:cxnSp>
          <p:nvCxnSpPr>
            <p:cNvPr id="331" name="Straight Connector 16"/>
            <p:cNvCxnSpPr/>
            <p:nvPr/>
          </p:nvCxnSpPr>
          <p:spPr>
            <a:xfrm>
              <a:off x="0" y="0"/>
              <a:ext cx="360" cy="6858360"/>
            </a:xfrm>
            <a:prstGeom prst="straightConnector1">
              <a:avLst/>
            </a:prstGeom>
            <a:ln w="3175">
              <a:solidFill>
                <a:schemeClr val="dk1">
                  <a:alpha val="20000"/>
                </a:schemeClr>
              </a:solidFill>
              <a:round/>
            </a:ln>
          </p:spPr>
        </p:cxnSp>
        <p:cxnSp>
          <p:nvCxnSpPr>
            <p:cNvPr id="332" name="Straight Connector 17"/>
            <p:cNvCxnSpPr/>
            <p:nvPr/>
          </p:nvCxnSpPr>
          <p:spPr>
            <a:xfrm>
              <a:off x="585000" y="0"/>
              <a:ext cx="360" cy="6858360"/>
            </a:xfrm>
            <a:prstGeom prst="straightConnector1">
              <a:avLst/>
            </a:prstGeom>
            <a:ln w="3175">
              <a:solidFill>
                <a:srgbClr val="df45d4"/>
              </a:solidFill>
              <a:round/>
            </a:ln>
          </p:spPr>
        </p:cxnSp>
        <p:cxnSp>
          <p:nvCxnSpPr>
            <p:cNvPr id="333" name="Straight Connector 18"/>
            <p:cNvCxnSpPr/>
            <p:nvPr/>
          </p:nvCxnSpPr>
          <p:spPr>
            <a:xfrm>
              <a:off x="292320" y="0"/>
              <a:ext cx="360" cy="6858360"/>
            </a:xfrm>
            <a:prstGeom prst="straightConnector1">
              <a:avLst/>
            </a:prstGeom>
            <a:ln w="3175">
              <a:solidFill>
                <a:schemeClr val="dk1">
                  <a:alpha val="20000"/>
                </a:schemeClr>
              </a:solidFill>
              <a:round/>
            </a:ln>
          </p:spPr>
        </p:cxnSp>
        <p:cxnSp>
          <p:nvCxnSpPr>
            <p:cNvPr id="334" name="Straight Connector 19"/>
            <p:cNvCxnSpPr/>
            <p:nvPr/>
          </p:nvCxnSpPr>
          <p:spPr>
            <a:xfrm>
              <a:off x="877680" y="0"/>
              <a:ext cx="360" cy="6858360"/>
            </a:xfrm>
            <a:prstGeom prst="straightConnector1">
              <a:avLst/>
            </a:prstGeom>
            <a:ln w="3175">
              <a:solidFill>
                <a:schemeClr val="dk1">
                  <a:alpha val="20000"/>
                </a:schemeClr>
              </a:solidFill>
              <a:round/>
            </a:ln>
          </p:spPr>
        </p:cxnSp>
        <p:cxnSp>
          <p:nvCxnSpPr>
            <p:cNvPr id="335" name="Straight Connector 20"/>
            <p:cNvCxnSpPr/>
            <p:nvPr/>
          </p:nvCxnSpPr>
          <p:spPr>
            <a:xfrm>
              <a:off x="1170360" y="0"/>
              <a:ext cx="360" cy="6858360"/>
            </a:xfrm>
            <a:prstGeom prst="straightConnector1">
              <a:avLst/>
            </a:prstGeom>
            <a:ln w="3175">
              <a:solidFill>
                <a:schemeClr val="dk1">
                  <a:alpha val="20000"/>
                </a:schemeClr>
              </a:solidFill>
              <a:round/>
            </a:ln>
          </p:spPr>
        </p:cxnSp>
        <p:cxnSp>
          <p:nvCxnSpPr>
            <p:cNvPr id="336" name="Straight Connector 21"/>
            <p:cNvCxnSpPr/>
            <p:nvPr/>
          </p:nvCxnSpPr>
          <p:spPr>
            <a:xfrm>
              <a:off x="11021400" y="0"/>
              <a:ext cx="360" cy="6858360"/>
            </a:xfrm>
            <a:prstGeom prst="straightConnector1">
              <a:avLst/>
            </a:prstGeom>
            <a:ln w="3175">
              <a:solidFill>
                <a:schemeClr val="dk1">
                  <a:alpha val="20000"/>
                </a:schemeClr>
              </a:solidFill>
              <a:round/>
            </a:ln>
          </p:spPr>
        </p:cxnSp>
        <p:cxnSp>
          <p:nvCxnSpPr>
            <p:cNvPr id="337" name="Straight Connector 22"/>
            <p:cNvCxnSpPr/>
            <p:nvPr/>
          </p:nvCxnSpPr>
          <p:spPr>
            <a:xfrm>
              <a:off x="11606760" y="0"/>
              <a:ext cx="360" cy="6858360"/>
            </a:xfrm>
            <a:prstGeom prst="straightConnector1">
              <a:avLst/>
            </a:prstGeom>
            <a:ln w="3175">
              <a:solidFill>
                <a:srgbClr val="df45d4"/>
              </a:solidFill>
              <a:round/>
            </a:ln>
          </p:spPr>
        </p:cxnSp>
        <p:cxnSp>
          <p:nvCxnSpPr>
            <p:cNvPr id="338" name="Straight Connector 23"/>
            <p:cNvCxnSpPr/>
            <p:nvPr/>
          </p:nvCxnSpPr>
          <p:spPr>
            <a:xfrm>
              <a:off x="11314080" y="0"/>
              <a:ext cx="360" cy="6858360"/>
            </a:xfrm>
            <a:prstGeom prst="straightConnector1">
              <a:avLst/>
            </a:prstGeom>
            <a:ln w="3175">
              <a:solidFill>
                <a:schemeClr val="dk1">
                  <a:alpha val="20000"/>
                </a:schemeClr>
              </a:solidFill>
              <a:round/>
            </a:ln>
          </p:spPr>
        </p:cxnSp>
        <p:cxnSp>
          <p:nvCxnSpPr>
            <p:cNvPr id="339" name="Straight Connector 24"/>
            <p:cNvCxnSpPr/>
            <p:nvPr/>
          </p:nvCxnSpPr>
          <p:spPr>
            <a:xfrm>
              <a:off x="11899080" y="0"/>
              <a:ext cx="360" cy="6858360"/>
            </a:xfrm>
            <a:prstGeom prst="straightConnector1">
              <a:avLst/>
            </a:prstGeom>
            <a:ln w="3175">
              <a:solidFill>
                <a:schemeClr val="dk1">
                  <a:alpha val="20000"/>
                </a:schemeClr>
              </a:solidFill>
              <a:round/>
            </a:ln>
          </p:spPr>
        </p:cxnSp>
        <p:cxnSp>
          <p:nvCxnSpPr>
            <p:cNvPr id="340" name="Straight Connector 25"/>
            <p:cNvCxnSpPr/>
            <p:nvPr/>
          </p:nvCxnSpPr>
          <p:spPr>
            <a:xfrm>
              <a:off x="12191760" y="0"/>
              <a:ext cx="360" cy="6858360"/>
            </a:xfrm>
            <a:prstGeom prst="straightConnector1">
              <a:avLst/>
            </a:prstGeom>
            <a:ln w="3175">
              <a:solidFill>
                <a:schemeClr val="dk1">
                  <a:alpha val="20000"/>
                </a:schemeClr>
              </a:solidFill>
              <a:round/>
            </a:ln>
          </p:spPr>
        </p:cxnSp>
        <p:cxnSp>
          <p:nvCxnSpPr>
            <p:cNvPr id="341" name="Straight Connector 26"/>
            <p:cNvCxnSpPr/>
            <p:nvPr/>
          </p:nvCxnSpPr>
          <p:spPr>
            <a:xfrm>
              <a:off x="0" y="1755360"/>
              <a:ext cx="12189240" cy="360"/>
            </a:xfrm>
            <a:prstGeom prst="straightConnector1">
              <a:avLst/>
            </a:prstGeom>
            <a:ln w="3175">
              <a:solidFill>
                <a:schemeClr val="dk1">
                  <a:alpha val="20000"/>
                </a:schemeClr>
              </a:solidFill>
              <a:round/>
            </a:ln>
          </p:spPr>
        </p:cxnSp>
        <p:cxnSp>
          <p:nvCxnSpPr>
            <p:cNvPr id="342" name="Straight Connector 27"/>
            <p:cNvCxnSpPr/>
            <p:nvPr/>
          </p:nvCxnSpPr>
          <p:spPr>
            <a:xfrm>
              <a:off x="0" y="2048040"/>
              <a:ext cx="12189240" cy="360"/>
            </a:xfrm>
            <a:prstGeom prst="straightConnector1">
              <a:avLst/>
            </a:prstGeom>
            <a:ln w="3175">
              <a:solidFill>
                <a:schemeClr val="dk1">
                  <a:alpha val="20000"/>
                </a:schemeClr>
              </a:solidFill>
              <a:round/>
            </a:ln>
          </p:spPr>
        </p:cxnSp>
        <p:cxnSp>
          <p:nvCxnSpPr>
            <p:cNvPr id="343" name="Straight Connector 28"/>
            <p:cNvCxnSpPr/>
            <p:nvPr/>
          </p:nvCxnSpPr>
          <p:spPr>
            <a:xfrm>
              <a:off x="0" y="2340720"/>
              <a:ext cx="12189240" cy="360"/>
            </a:xfrm>
            <a:prstGeom prst="straightConnector1">
              <a:avLst/>
            </a:prstGeom>
            <a:ln w="3175">
              <a:solidFill>
                <a:schemeClr val="dk1">
                  <a:alpha val="20000"/>
                </a:schemeClr>
              </a:solidFill>
              <a:round/>
            </a:ln>
          </p:spPr>
        </p:cxnSp>
        <p:cxnSp>
          <p:nvCxnSpPr>
            <p:cNvPr id="344" name="Straight Connector 29"/>
            <p:cNvCxnSpPr/>
            <p:nvPr/>
          </p:nvCxnSpPr>
          <p:spPr>
            <a:xfrm>
              <a:off x="0" y="2633400"/>
              <a:ext cx="12189240" cy="360"/>
            </a:xfrm>
            <a:prstGeom prst="straightConnector1">
              <a:avLst/>
            </a:prstGeom>
            <a:ln w="3175">
              <a:solidFill>
                <a:schemeClr val="dk1">
                  <a:alpha val="20000"/>
                </a:schemeClr>
              </a:solidFill>
              <a:round/>
            </a:ln>
          </p:spPr>
        </p:cxnSp>
        <p:cxnSp>
          <p:nvCxnSpPr>
            <p:cNvPr id="345" name="Straight Connector 30"/>
            <p:cNvCxnSpPr/>
            <p:nvPr/>
          </p:nvCxnSpPr>
          <p:spPr>
            <a:xfrm>
              <a:off x="0" y="2926080"/>
              <a:ext cx="12189240" cy="360"/>
            </a:xfrm>
            <a:prstGeom prst="straightConnector1">
              <a:avLst/>
            </a:prstGeom>
            <a:ln w="3175">
              <a:solidFill>
                <a:schemeClr val="dk1">
                  <a:alpha val="20000"/>
                </a:schemeClr>
              </a:solidFill>
              <a:round/>
            </a:ln>
          </p:spPr>
        </p:cxnSp>
        <p:cxnSp>
          <p:nvCxnSpPr>
            <p:cNvPr id="346" name="Straight Connector 31"/>
            <p:cNvCxnSpPr/>
            <p:nvPr/>
          </p:nvCxnSpPr>
          <p:spPr>
            <a:xfrm>
              <a:off x="0" y="3218400"/>
              <a:ext cx="12189240" cy="360"/>
            </a:xfrm>
            <a:prstGeom prst="straightConnector1">
              <a:avLst/>
            </a:prstGeom>
            <a:ln w="3175">
              <a:solidFill>
                <a:schemeClr val="dk1">
                  <a:alpha val="20000"/>
                </a:schemeClr>
              </a:solidFill>
              <a:round/>
            </a:ln>
          </p:spPr>
        </p:cxnSp>
        <p:cxnSp>
          <p:nvCxnSpPr>
            <p:cNvPr id="347" name="Straight Connector 32"/>
            <p:cNvCxnSpPr/>
            <p:nvPr/>
          </p:nvCxnSpPr>
          <p:spPr>
            <a:xfrm>
              <a:off x="0" y="3511080"/>
              <a:ext cx="12189240" cy="360"/>
            </a:xfrm>
            <a:prstGeom prst="straightConnector1">
              <a:avLst/>
            </a:prstGeom>
            <a:ln w="3175">
              <a:solidFill>
                <a:schemeClr val="dk1">
                  <a:alpha val="20000"/>
                </a:schemeClr>
              </a:solidFill>
              <a:round/>
            </a:ln>
          </p:spPr>
        </p:cxnSp>
        <p:cxnSp>
          <p:nvCxnSpPr>
            <p:cNvPr id="348" name="Straight Connector 38"/>
            <p:cNvCxnSpPr/>
            <p:nvPr/>
          </p:nvCxnSpPr>
          <p:spPr>
            <a:xfrm>
              <a:off x="0" y="3803760"/>
              <a:ext cx="12189240" cy="360"/>
            </a:xfrm>
            <a:prstGeom prst="straightConnector1">
              <a:avLst/>
            </a:prstGeom>
            <a:ln w="3175">
              <a:solidFill>
                <a:schemeClr val="dk1">
                  <a:alpha val="20000"/>
                </a:schemeClr>
              </a:solidFill>
              <a:round/>
            </a:ln>
          </p:spPr>
        </p:cxnSp>
        <p:cxnSp>
          <p:nvCxnSpPr>
            <p:cNvPr id="349" name="Straight Connector 39"/>
            <p:cNvCxnSpPr/>
            <p:nvPr/>
          </p:nvCxnSpPr>
          <p:spPr>
            <a:xfrm>
              <a:off x="0" y="4096440"/>
              <a:ext cx="12189240" cy="360"/>
            </a:xfrm>
            <a:prstGeom prst="straightConnector1">
              <a:avLst/>
            </a:prstGeom>
            <a:ln w="3175">
              <a:solidFill>
                <a:schemeClr val="dk1">
                  <a:alpha val="20000"/>
                </a:schemeClr>
              </a:solidFill>
              <a:round/>
            </a:ln>
          </p:spPr>
        </p:cxnSp>
        <p:cxnSp>
          <p:nvCxnSpPr>
            <p:cNvPr id="350" name="Straight Connector 40"/>
            <p:cNvCxnSpPr/>
            <p:nvPr/>
          </p:nvCxnSpPr>
          <p:spPr>
            <a:xfrm>
              <a:off x="0" y="4389120"/>
              <a:ext cx="12189240" cy="360"/>
            </a:xfrm>
            <a:prstGeom prst="straightConnector1">
              <a:avLst/>
            </a:prstGeom>
            <a:ln w="3175">
              <a:solidFill>
                <a:schemeClr val="dk1">
                  <a:alpha val="20000"/>
                </a:schemeClr>
              </a:solidFill>
              <a:round/>
            </a:ln>
          </p:spPr>
        </p:cxnSp>
        <p:cxnSp>
          <p:nvCxnSpPr>
            <p:cNvPr id="351" name="Straight Connector 41"/>
            <p:cNvCxnSpPr/>
            <p:nvPr/>
          </p:nvCxnSpPr>
          <p:spPr>
            <a:xfrm>
              <a:off x="0" y="4681440"/>
              <a:ext cx="12189240" cy="360"/>
            </a:xfrm>
            <a:prstGeom prst="straightConnector1">
              <a:avLst/>
            </a:prstGeom>
            <a:ln w="3175">
              <a:solidFill>
                <a:schemeClr val="dk1">
                  <a:alpha val="20000"/>
                </a:schemeClr>
              </a:solidFill>
              <a:round/>
            </a:ln>
          </p:spPr>
        </p:cxnSp>
        <p:cxnSp>
          <p:nvCxnSpPr>
            <p:cNvPr id="352" name="Straight Connector 42"/>
            <p:cNvCxnSpPr/>
            <p:nvPr/>
          </p:nvCxnSpPr>
          <p:spPr>
            <a:xfrm>
              <a:off x="0" y="4974120"/>
              <a:ext cx="12189240" cy="360"/>
            </a:xfrm>
            <a:prstGeom prst="straightConnector1">
              <a:avLst/>
            </a:prstGeom>
            <a:ln w="3175">
              <a:solidFill>
                <a:schemeClr val="dk1">
                  <a:alpha val="20000"/>
                </a:schemeClr>
              </a:solidFill>
              <a:round/>
            </a:ln>
          </p:spPr>
        </p:cxnSp>
        <p:cxnSp>
          <p:nvCxnSpPr>
            <p:cNvPr id="353" name="Straight Connector 43"/>
            <p:cNvCxnSpPr/>
            <p:nvPr/>
          </p:nvCxnSpPr>
          <p:spPr>
            <a:xfrm>
              <a:off x="0" y="5266800"/>
              <a:ext cx="12189240" cy="360"/>
            </a:xfrm>
            <a:prstGeom prst="straightConnector1">
              <a:avLst/>
            </a:prstGeom>
            <a:ln w="3175">
              <a:solidFill>
                <a:schemeClr val="dk1">
                  <a:alpha val="20000"/>
                </a:schemeClr>
              </a:solidFill>
              <a:round/>
            </a:ln>
          </p:spPr>
        </p:cxnSp>
        <p:cxnSp>
          <p:nvCxnSpPr>
            <p:cNvPr id="354" name="Straight Connector 44"/>
            <p:cNvCxnSpPr/>
            <p:nvPr/>
          </p:nvCxnSpPr>
          <p:spPr>
            <a:xfrm>
              <a:off x="0" y="5559480"/>
              <a:ext cx="12189240" cy="360"/>
            </a:xfrm>
            <a:prstGeom prst="straightConnector1">
              <a:avLst/>
            </a:prstGeom>
            <a:ln w="3175">
              <a:solidFill>
                <a:schemeClr val="dk1">
                  <a:alpha val="20000"/>
                </a:schemeClr>
              </a:solidFill>
              <a:round/>
            </a:ln>
          </p:spPr>
        </p:cxnSp>
        <p:cxnSp>
          <p:nvCxnSpPr>
            <p:cNvPr id="355" name="Straight Connector 45"/>
            <p:cNvCxnSpPr/>
            <p:nvPr/>
          </p:nvCxnSpPr>
          <p:spPr>
            <a:xfrm>
              <a:off x="0" y="5852160"/>
              <a:ext cx="12189240" cy="360"/>
            </a:xfrm>
            <a:prstGeom prst="straightConnector1">
              <a:avLst/>
            </a:prstGeom>
            <a:ln w="3175">
              <a:solidFill>
                <a:schemeClr val="dk1">
                  <a:alpha val="20000"/>
                </a:schemeClr>
              </a:solidFill>
              <a:round/>
            </a:ln>
          </p:spPr>
        </p:cxnSp>
      </p:grpSp>
      <p:sp>
        <p:nvSpPr>
          <p:cNvPr id="356" name=".64 square" hidden="1"/>
          <p:cNvSpPr/>
          <p:nvPr/>
        </p:nvSpPr>
        <p:spPr>
          <a:xfrm>
            <a:off x="0" y="0"/>
            <a:ext cx="585000" cy="58500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sp>
        <p:nvSpPr>
          <p:cNvPr id="357" name=".32 square" hidden="1"/>
          <p:cNvSpPr/>
          <p:nvPr/>
        </p:nvSpPr>
        <p:spPr>
          <a:xfrm>
            <a:off x="0" y="0"/>
            <a:ext cx="292320" cy="292320"/>
          </a:xfrm>
          <a:prstGeom prst="rect">
            <a:avLst/>
          </a:prstGeom>
          <a:solidFill>
            <a:schemeClr val="dk1">
              <a:alpha val="17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90000"/>
              </a:lnSpc>
            </a:pPr>
            <a:endParaRPr b="0" lang="en-US" sz="2400" strike="noStrike" u="none">
              <a:solidFill>
                <a:srgbClr val="ffffff"/>
              </a:solidFill>
              <a:effectLst/>
              <a:uFillTx/>
              <a:latin typeface="Segoe UI"/>
              <a:ea typeface="Segoe UI"/>
            </a:endParaRPr>
          </a:p>
        </p:txBody>
      </p:sp>
      <p:pic>
        <p:nvPicPr>
          <p:cNvPr id="358" name="MS Brand colors" descr="These are Microsoft Brand colors. The color bar is placed to the side of the Theme master so that it will be visible on all slides. Users can use the 'eye dropper' color tools under Color Fill Shape, Color Fill line etc. to easily select Brand colors. "/>
          <p:cNvPicPr/>
          <p:nvPr/>
        </p:nvPicPr>
        <p:blipFill>
          <a:blip r:embed="rId2"/>
          <a:srcRect l="762" t="0" r="0" b="0"/>
          <a:stretch/>
        </p:blipFill>
        <p:spPr>
          <a:xfrm rot="5400000">
            <a:off x="9456120" y="2843640"/>
            <a:ext cx="6857640" cy="1170000"/>
          </a:xfrm>
          <a:prstGeom prst="rect">
            <a:avLst/>
          </a:prstGeom>
          <a:noFill/>
          <a:ln w="0">
            <a:noFill/>
          </a:ln>
        </p:spPr>
      </p:pic>
      <p:sp>
        <p:nvSpPr>
          <p:cNvPr id="359" name="PlaceHolder 1"/>
          <p:cNvSpPr>
            <a:spLocks noGrp="1"/>
          </p:cNvSpPr>
          <p:nvPr>
            <p:ph type="title"/>
          </p:nvPr>
        </p:nvSpPr>
        <p:spPr>
          <a:xfrm>
            <a:off x="584280" y="2035800"/>
            <a:ext cx="4161600" cy="1097640"/>
          </a:xfrm>
          <a:prstGeom prst="rect">
            <a:avLst/>
          </a:prstGeom>
          <a:noFill/>
          <a:ln w="0">
            <a:noFill/>
          </a:ln>
        </p:spPr>
        <p:txBody>
          <a:bodyPr lIns="0" rIns="0" tIns="0" bIns="0" anchor="b">
            <a:spAutoFit/>
          </a:bodyPr>
          <a:p>
            <a:pPr indent="0" defTabSz="932760">
              <a:lnSpc>
                <a:spcPct val="100000"/>
              </a:lnSpc>
              <a:buNone/>
            </a:pPr>
            <a:r>
              <a:rPr b="0" lang="en-US" sz="3600" spc="-48" strike="noStrike" u="none">
                <a:solidFill>
                  <a:srgbClr val="000000"/>
                </a:solidFill>
                <a:effectLst/>
                <a:uFillTx/>
                <a:latin typeface="Segoe UI Semibold"/>
              </a:rPr>
              <a:t>Title format square photo layout </a:t>
            </a:r>
            <a:endParaRPr b="0" lang="en-US" sz="3600" strike="noStrike" u="none">
              <a:solidFill>
                <a:schemeClr val="dk1"/>
              </a:solidFill>
              <a:effectLst/>
              <a:uFillTx/>
              <a:latin typeface="Segoe UI"/>
            </a:endParaRPr>
          </a:p>
        </p:txBody>
      </p:sp>
      <p:sp>
        <p:nvSpPr>
          <p:cNvPr id="360" name="PlaceHolder 2"/>
          <p:cNvSpPr>
            <a:spLocks noGrp="1"/>
          </p:cNvSpPr>
          <p:nvPr>
            <p:ph type="body"/>
          </p:nvPr>
        </p:nvSpPr>
        <p:spPr>
          <a:xfrm>
            <a:off x="584280" y="3535560"/>
            <a:ext cx="4161960" cy="307440"/>
          </a:xfrm>
          <a:prstGeom prst="rect">
            <a:avLst/>
          </a:prstGeom>
          <a:noFill/>
          <a:ln w="0">
            <a:noFill/>
          </a:ln>
        </p:spPr>
        <p:txBody>
          <a:bodyPr lIns="0" rIns="0" tIns="0" bIns="0" anchor="t">
            <a:noAutofit/>
          </a:bodyPr>
          <a:p>
            <a:pPr indent="0" defTabSz="932760">
              <a:lnSpc>
                <a:spcPct val="100000"/>
              </a:lnSpc>
              <a:spcBef>
                <a:spcPts val="400"/>
              </a:spcBef>
              <a:buNone/>
              <a:tabLst>
                <a:tab algn="l" pos="0"/>
              </a:tabLst>
            </a:pPr>
            <a:r>
              <a:rPr b="0" lang="en-US" sz="2000" strike="noStrike" u="none">
                <a:solidFill>
                  <a:srgbClr val="000000"/>
                </a:solidFill>
                <a:effectLst/>
                <a:uFillTx/>
                <a:latin typeface="Segoe UI"/>
              </a:rPr>
              <a:t>Click to edit Master text styles</a:t>
            </a:r>
            <a:endParaRPr b="0" lang="en-US" sz="2000" strike="noStrike" u="none">
              <a:solidFill>
                <a:schemeClr val="dk1"/>
              </a:solidFill>
              <a:effectLst/>
              <a:uFillTx/>
              <a:latin typeface="Segoe UI Semilight"/>
            </a:endParaRPr>
          </a:p>
        </p:txBody>
      </p:sp>
      <p:sp>
        <p:nvSpPr>
          <p:cNvPr id="361" name="PlaceHolder 3"/>
          <p:cNvSpPr>
            <a:spLocks noGrp="1"/>
          </p:cNvSpPr>
          <p:nvPr>
            <p:ph type="body"/>
          </p:nvPr>
        </p:nvSpPr>
        <p:spPr>
          <a:xfrm>
            <a:off x="5334120" y="0"/>
            <a:ext cx="6857640" cy="6857640"/>
          </a:xfrm>
          <a:prstGeom prst="rect">
            <a:avLst/>
          </a:prstGeom>
          <a:blipFill rotWithShape="0">
            <a:blip r:embed="rId3"/>
            <a:stretch/>
          </a:blipFill>
          <a:ln w="0">
            <a:noFill/>
          </a:ln>
        </p:spPr>
        <p:txBody>
          <a:bodyPr lIns="0" rIns="0" tIns="2011680" bIns="45000" anchor="t">
            <a:noAutofit/>
          </a:bodyPr>
          <a:p>
            <a:pPr indent="0" algn="ctr" defTabSz="914400">
              <a:lnSpc>
                <a:spcPct val="100000"/>
              </a:lnSpc>
              <a:buNone/>
              <a:tabLst>
                <a:tab algn="l" pos="0"/>
              </a:tabLst>
            </a:pPr>
            <a:r>
              <a:rPr b="1" lang="en-US" sz="1600" strike="noStrike" u="none">
                <a:solidFill>
                  <a:srgbClr val="ffffff"/>
                </a:solidFill>
                <a:effectLst/>
                <a:uFillTx/>
                <a:latin typeface="Segoe UI"/>
              </a:rPr>
              <a:t>drag &amp; drop your photo here </a:t>
            </a:r>
            <a:br>
              <a:rPr sz="1600"/>
            </a:br>
            <a:r>
              <a:rPr b="1" lang="en-US" sz="1600" strike="noStrike" u="none">
                <a:solidFill>
                  <a:srgbClr val="ffffff"/>
                </a:solidFill>
                <a:effectLst/>
                <a:uFillTx/>
                <a:latin typeface="Segoe UI"/>
              </a:rPr>
              <a:t>or click or tap icon below </a:t>
            </a:r>
            <a:br>
              <a:rPr sz="1600"/>
            </a:br>
            <a:r>
              <a:rPr b="1" lang="en-US" sz="1600" strike="noStrike" u="none">
                <a:solidFill>
                  <a:srgbClr val="ffffff"/>
                </a:solidFill>
                <a:effectLst/>
                <a:uFillTx/>
                <a:latin typeface="Segoe UI"/>
              </a:rPr>
              <a:t>to insert</a:t>
            </a:r>
            <a:endParaRPr b="0" lang="en-US" sz="1600" strike="noStrike" u="none">
              <a:solidFill>
                <a:schemeClr val="dk1"/>
              </a:solidFill>
              <a:effectLst/>
              <a:uFillTx/>
              <a:latin typeface="Segoe UI Semi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
</Relationships>
</file>

<file path=ppt/slideMasters/_rels/slideMaster3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 Id="rId9" Type="http://schemas.openxmlformats.org/officeDocument/2006/relationships/slideLayout" Target="../slideLayouts/slideLayout42.xml"/><Relationship Id="rId10" Type="http://schemas.openxmlformats.org/officeDocument/2006/relationships/slideLayout" Target="../slideLayouts/slideLayout43.xml"/><Relationship Id="rId11" Type="http://schemas.openxmlformats.org/officeDocument/2006/relationships/slideLayout" Target="../slideLayouts/slideLayout44.xml"/><Relationship Id="rId12" Type="http://schemas.openxmlformats.org/officeDocument/2006/relationships/slideLayout" Target="../slideLayouts/slideLayout45.xml"/><Relationship Id="rId13" Type="http://schemas.openxmlformats.org/officeDocument/2006/relationships/slideLayout" Target="../slideLayouts/slideLayout46.xml"/><Relationship Id="rId14" Type="http://schemas.openxmlformats.org/officeDocument/2006/relationships/slideLayout" Target="../slideLayouts/slideLayout47.xml"/><Relationship Id="rId15" Type="http://schemas.openxmlformats.org/officeDocument/2006/relationships/slideLayout" Target="../slideLayouts/slideLayout48.xml"/><Relationship Id="rId16" Type="http://schemas.openxmlformats.org/officeDocument/2006/relationships/slideLayout" Target="../slideLayouts/slideLayout49.xml"/><Relationship Id="rId17" Type="http://schemas.openxmlformats.org/officeDocument/2006/relationships/slideLayout" Target="../slideLayouts/slideLayout50.xml"/><Relationship Id="rId18" Type="http://schemas.openxmlformats.org/officeDocument/2006/relationships/slideLayout" Target="../slideLayouts/slideLayout51.xml"/><Relationship Id="rId19" Type="http://schemas.openxmlformats.org/officeDocument/2006/relationships/slideLayout" Target="../slideLayouts/slideLayout52.xml"/><Relationship Id="rId20" Type="http://schemas.openxmlformats.org/officeDocument/2006/relationships/slideLayout" Target="../slideLayouts/slideLayout53.xml"/><Relationship Id="rId21" Type="http://schemas.openxmlformats.org/officeDocument/2006/relationships/slideLayout" Target="../slideLayouts/slideLayout54.xml"/><Relationship Id="rId22" Type="http://schemas.openxmlformats.org/officeDocument/2006/relationships/slideLayout" Target="../slideLayouts/slideLayout55.xml"/><Relationship Id="rId23" Type="http://schemas.openxmlformats.org/officeDocument/2006/relationships/slideLayout" Target="../slideLayouts/slideLayout56.xml"/><Relationship Id="rId24" Type="http://schemas.openxmlformats.org/officeDocument/2006/relationships/slideLayout" Target="../slideLayouts/slideLayout57.xml"/><Relationship Id="rId25" Type="http://schemas.openxmlformats.org/officeDocument/2006/relationships/slideLayout" Target="../slideLayouts/slideLayout58.xml"/><Relationship Id="rId26" Type="http://schemas.openxmlformats.org/officeDocument/2006/relationships/slideLayout" Target="../slideLayouts/slideLayout59.xml"/><Relationship Id="rId27" Type="http://schemas.openxmlformats.org/officeDocument/2006/relationships/slideLayout" Target="../slideLayouts/slideLayout60.xml"/><Relationship Id="rId28" Type="http://schemas.openxmlformats.org/officeDocument/2006/relationships/slideLayout" Target="../slideLayouts/slideLayout61.xml"/><Relationship Id="rId29" Type="http://schemas.openxmlformats.org/officeDocument/2006/relationships/slideLayout" Target="../slideLayouts/slideLayout62.xml"/><Relationship Id="rId30" Type="http://schemas.openxmlformats.org/officeDocument/2006/relationships/slideLayout" Target="../slideLayouts/slideLayout63.xml"/><Relationship Id="rId31" Type="http://schemas.openxmlformats.org/officeDocument/2006/relationships/slideLayout" Target="../slideLayouts/slideLayout6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34.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30.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9.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9.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9.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9.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9.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32.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60.xml"/><Relationship Id="rId3"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www.microsoft.com/" TargetMode="External"/><Relationship Id="rId2" Type="http://schemas.openxmlformats.org/officeDocument/2006/relationships/slideLayout" Target="../slideLayouts/slideLayout60.xml"/><Relationship Id="rId3"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www.paciellogroup.com/resources/contrastAnalyser" TargetMode="External"/><Relationship Id="rId2" Type="http://schemas.openxmlformats.org/officeDocument/2006/relationships/hyperlink" Target="http://www.paciellogroup.com/resources/contrastAnalyser" TargetMode="External"/><Relationship Id="rId3" Type="http://schemas.openxmlformats.org/officeDocument/2006/relationships/hyperlink" Target="http://www.paciellogroup.com/resources/contrastAnalyser" TargetMode="External"/><Relationship Id="rId4" Type="http://schemas.openxmlformats.org/officeDocument/2006/relationships/hyperlink" Target="http://www.paciellogroup.com/resources/contrastAnalyser" TargetMode="External"/><Relationship Id="rId5" Type="http://schemas.openxmlformats.org/officeDocument/2006/relationships/hyperlink" Target="http://www.paciellogroup.com/resources/contrastAnalyser" TargetMode="External"/><Relationship Id="rId6" Type="http://schemas.openxmlformats.org/officeDocument/2006/relationships/hyperlink" Target="http://www.paciellogroup.com/resources/contrastAnalyser" TargetMode="External"/><Relationship Id="rId7" Type="http://schemas.openxmlformats.org/officeDocument/2006/relationships/hyperlink" Target="http://www.paciellogroup.com/resources/contrastAnalyser" TargetMode="External"/><Relationship Id="rId8" Type="http://schemas.openxmlformats.org/officeDocument/2006/relationships/hyperlink" Target="http://www.paciellogroup.com/resources/contrastAnalyser" TargetMode="External"/><Relationship Id="rId9" Type="http://schemas.openxmlformats.org/officeDocument/2006/relationships/hyperlink" Target="http://www.paciellogroup.com/resources/contrastAnalyser" TargetMode="External"/><Relationship Id="rId10" Type="http://schemas.openxmlformats.org/officeDocument/2006/relationships/hyperlink" Target="http://www.paciellogroup.com/resources/contrastAnalyser" TargetMode="External"/><Relationship Id="rId11" Type="http://schemas.openxmlformats.org/officeDocument/2006/relationships/hyperlink" Target="http://www.paciellogroup.com/resources/contrastAnalyser" TargetMode="External"/><Relationship Id="rId12" Type="http://schemas.openxmlformats.org/officeDocument/2006/relationships/hyperlink" Target="http://www.paciellogroup.com/resources/contrastAnalyser" TargetMode="External"/><Relationship Id="rId13" Type="http://schemas.openxmlformats.org/officeDocument/2006/relationships/image" Target="../media/image30.png"/><Relationship Id="rId14" Type="http://schemas.openxmlformats.org/officeDocument/2006/relationships/hyperlink" Target="https://support.office.com/en-US/article/Make-your-PowerPoint-presentations-accessible-6f7772b2-2f33-4bd2-8ca7-dae3b2b3ef25" TargetMode="External"/><Relationship Id="rId15" Type="http://schemas.openxmlformats.org/officeDocument/2006/relationships/slideLayout" Target="../slideLayouts/slideLayout40.xml"/><Relationship Id="rId16"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7" name="PlaceHolder 1"/>
          <p:cNvSpPr>
            <a:spLocks noGrp="1"/>
          </p:cNvSpPr>
          <p:nvPr>
            <p:ph type="title"/>
          </p:nvPr>
        </p:nvSpPr>
        <p:spPr>
          <a:xfrm>
            <a:off x="3717000" y="4572000"/>
            <a:ext cx="4284000" cy="668160"/>
          </a:xfrm>
          <a:prstGeom prst="rect">
            <a:avLst/>
          </a:prstGeom>
          <a:noFill/>
          <a:ln w="0">
            <a:noFill/>
          </a:ln>
        </p:spPr>
        <p:txBody>
          <a:bodyPr lIns="0" rIns="0" tIns="0" bIns="0" anchor="b">
            <a:noAutofit/>
          </a:bodyPr>
          <a:p>
            <a:pPr indent="0" defTabSz="932760">
              <a:lnSpc>
                <a:spcPct val="100000"/>
              </a:lnSpc>
              <a:spcBef>
                <a:spcPts val="1191"/>
              </a:spcBef>
              <a:spcAft>
                <a:spcPts val="992"/>
              </a:spcAft>
              <a:buNone/>
            </a:pPr>
            <a:r>
              <a:rPr b="0" lang="en-US" sz="4800" spc="-51" strike="noStrike" u="none">
                <a:solidFill>
                  <a:srgbClr val="1a1a1a"/>
                </a:solidFill>
                <a:effectLst/>
                <a:uFillTx/>
                <a:latin typeface="Segoe UI Semibold"/>
              </a:rPr>
              <a:t>GitHub Actions</a:t>
            </a:r>
            <a:endParaRPr b="0" lang="en-US" sz="4800" strike="noStrike" u="none">
              <a:solidFill>
                <a:schemeClr val="lt1"/>
              </a:solidFill>
              <a:effectLst/>
              <a:uFillTx/>
              <a:latin typeface="Segoe UI"/>
            </a:endParaRPr>
          </a:p>
        </p:txBody>
      </p:sp>
      <p:pic>
        <p:nvPicPr>
          <p:cNvPr id="2618" name="" descr=""/>
          <p:cNvPicPr/>
          <p:nvPr/>
        </p:nvPicPr>
        <p:blipFill>
          <a:blip r:embed="rId1"/>
          <a:srcRect l="36321" t="20187" r="39297" b="36475"/>
          <a:stretch/>
        </p:blipFill>
        <p:spPr>
          <a:xfrm>
            <a:off x="4343400" y="1143000"/>
            <a:ext cx="2971440" cy="29714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9" name="PlaceHolder 1"/>
          <p:cNvSpPr>
            <a:spLocks noGrp="1"/>
          </p:cNvSpPr>
          <p:nvPr>
            <p:ph type="title"/>
          </p:nvPr>
        </p:nvSpPr>
        <p:spPr>
          <a:xfrm>
            <a:off x="3657600" y="4572000"/>
            <a:ext cx="4741200" cy="668160"/>
          </a:xfrm>
          <a:prstGeom prst="rect">
            <a:avLst/>
          </a:prstGeom>
          <a:noFill/>
          <a:ln w="0">
            <a:noFill/>
          </a:ln>
        </p:spPr>
        <p:txBody>
          <a:bodyPr lIns="0" rIns="0" tIns="0" bIns="0" anchor="b">
            <a:noAutofit/>
          </a:bodyPr>
          <a:p>
            <a:pPr indent="0" defTabSz="932760">
              <a:lnSpc>
                <a:spcPct val="100000"/>
              </a:lnSpc>
              <a:spcBef>
                <a:spcPts val="1191"/>
              </a:spcBef>
              <a:spcAft>
                <a:spcPts val="992"/>
              </a:spcAft>
              <a:buNone/>
            </a:pPr>
            <a:r>
              <a:rPr b="0" lang="en-US" sz="4800" spc="-51" strike="noStrike" u="none">
                <a:solidFill>
                  <a:srgbClr val="1a1a1a"/>
                </a:solidFill>
                <a:effectLst/>
                <a:uFillTx/>
                <a:latin typeface="Segoe UI Semibold"/>
              </a:rPr>
              <a:t>DevOps Pipeline</a:t>
            </a:r>
            <a:endParaRPr b="0" lang="en-US" sz="4800" strike="noStrike" u="none">
              <a:solidFill>
                <a:schemeClr val="lt1"/>
              </a:solidFill>
              <a:effectLst/>
              <a:uFillTx/>
              <a:latin typeface="Segoe UI"/>
            </a:endParaRPr>
          </a:p>
        </p:txBody>
      </p:sp>
      <p:pic>
        <p:nvPicPr>
          <p:cNvPr id="2620" name="" descr=""/>
          <p:cNvPicPr/>
          <p:nvPr/>
        </p:nvPicPr>
        <p:blipFill>
          <a:blip r:embed="rId1"/>
          <a:stretch/>
        </p:blipFill>
        <p:spPr>
          <a:xfrm>
            <a:off x="2707200" y="1215720"/>
            <a:ext cx="6172200" cy="297756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1" name="" descr=""/>
          <p:cNvPicPr/>
          <p:nvPr/>
        </p:nvPicPr>
        <p:blipFill>
          <a:blip r:embed="rId1"/>
          <a:stretch/>
        </p:blipFill>
        <p:spPr>
          <a:xfrm>
            <a:off x="3464640" y="444600"/>
            <a:ext cx="4764960" cy="595620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2"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What is Azure?</a:t>
            </a:r>
            <a:endParaRPr b="0" lang="en-US" sz="3600" strike="noStrike" u="none">
              <a:solidFill>
                <a:schemeClr val="dk1"/>
              </a:solidFill>
              <a:effectLst/>
              <a:uFillTx/>
              <a:latin typeface="Segoe UI"/>
            </a:endParaRPr>
          </a:p>
        </p:txBody>
      </p:sp>
      <p:sp>
        <p:nvSpPr>
          <p:cNvPr id="2623" name="PlaceHolder 2"/>
          <p:cNvSpPr>
            <a:spLocks noGrp="1"/>
          </p:cNvSpPr>
          <p:nvPr>
            <p:ph/>
          </p:nvPr>
        </p:nvSpPr>
        <p:spPr>
          <a:xfrm>
            <a:off x="7264800" y="2320920"/>
            <a:ext cx="4341600" cy="2215800"/>
          </a:xfrm>
          <a:prstGeom prst="rect">
            <a:avLst/>
          </a:prstGeom>
          <a:noFill/>
          <a:ln w="0">
            <a:noFill/>
          </a:ln>
        </p:spPr>
        <p:txBody>
          <a:bodyPr lIns="0" rIns="0" tIns="0" bIns="0" anchor="t">
            <a:noAutofit/>
          </a:bodyPr>
          <a:p>
            <a:pPr indent="0" defTabSz="932760">
              <a:lnSpc>
                <a:spcPct val="100000"/>
              </a:lnSpc>
              <a:spcBef>
                <a:spcPts val="720"/>
              </a:spcBef>
              <a:buNone/>
              <a:tabLst>
                <a:tab algn="l" pos="0"/>
              </a:tabLst>
            </a:pPr>
            <a:r>
              <a:rPr b="0" lang="en-US" sz="3600" strike="noStrike" u="none">
                <a:solidFill>
                  <a:srgbClr val="000000"/>
                </a:solidFill>
                <a:effectLst/>
                <a:uFillTx/>
                <a:latin typeface="Segoe UI Semilight"/>
              </a:rPr>
              <a:t>Microsoft Azure is a cloud computing platform created by Microsoft.</a:t>
            </a:r>
            <a:endParaRPr b="0" lang="en-US" sz="3600" strike="noStrike" u="none">
              <a:solidFill>
                <a:schemeClr val="dk1"/>
              </a:solidFill>
              <a:effectLst/>
              <a:uFillTx/>
              <a:latin typeface="Segoe UI Semilight"/>
            </a:endParaRPr>
          </a:p>
        </p:txBody>
      </p:sp>
      <p:pic>
        <p:nvPicPr>
          <p:cNvPr id="2624" name="Picture 4" descr=""/>
          <p:cNvPicPr/>
          <p:nvPr/>
        </p:nvPicPr>
        <p:blipFill>
          <a:blip r:embed="rId1"/>
          <a:stretch/>
        </p:blipFill>
        <p:spPr>
          <a:xfrm>
            <a:off x="585360" y="1699560"/>
            <a:ext cx="6052680" cy="345852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5"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000000"/>
                </a:solidFill>
                <a:effectLst/>
                <a:uFillTx/>
                <a:latin typeface="Segoe UI Semibold"/>
              </a:rPr>
              <a:t>Cloud Models</a:t>
            </a:r>
            <a:endParaRPr b="0" lang="en-US" sz="3600" strike="noStrike" u="none">
              <a:solidFill>
                <a:schemeClr val="dk1"/>
              </a:solidFill>
              <a:effectLst/>
              <a:uFillTx/>
              <a:latin typeface="Segoe UI"/>
            </a:endParaRPr>
          </a:p>
        </p:txBody>
      </p:sp>
      <p:pic>
        <p:nvPicPr>
          <p:cNvPr id="2626" name="Picture 4" descr=""/>
          <p:cNvPicPr/>
          <p:nvPr/>
        </p:nvPicPr>
        <p:blipFill>
          <a:blip r:embed="rId1"/>
          <a:srcRect l="0" t="15138" r="0" b="0"/>
          <a:stretch/>
        </p:blipFill>
        <p:spPr>
          <a:xfrm>
            <a:off x="1182240" y="1693800"/>
            <a:ext cx="9826920" cy="463392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7" name="Picture 4" descr="Map Of Microsoft Data Centers"/>
          <p:cNvPicPr/>
          <p:nvPr/>
        </p:nvPicPr>
        <p:blipFill>
          <a:blip r:embed="rId1"/>
          <a:stretch/>
        </p:blipFill>
        <p:spPr>
          <a:xfrm>
            <a:off x="1776960" y="1368720"/>
            <a:ext cx="8637840" cy="4361040"/>
          </a:xfrm>
          <a:prstGeom prst="rect">
            <a:avLst/>
          </a:prstGeom>
          <a:noFill/>
          <a:ln w="0">
            <a:noFill/>
          </a:ln>
        </p:spPr>
      </p:pic>
      <p:sp>
        <p:nvSpPr>
          <p:cNvPr id="2628" name="PlaceHolder 1"/>
          <p:cNvSpPr>
            <a:spLocks noGrp="1"/>
          </p:cNvSpPr>
          <p:nvPr>
            <p:ph type="title"/>
          </p:nvPr>
        </p:nvSpPr>
        <p:spPr>
          <a:xfrm>
            <a:off x="588240" y="457200"/>
            <a:ext cx="11018160" cy="553680"/>
          </a:xfrm>
          <a:prstGeom prst="rect">
            <a:avLst/>
          </a:prstGeom>
          <a:noFill/>
          <a:ln w="0">
            <a:noFill/>
          </a:ln>
        </p:spPr>
        <p:txBody>
          <a:bodyPr lIns="0" rIns="0" tIns="0" bIns="0" anchor="b">
            <a:noAutofit/>
          </a:bodyPr>
          <a:p>
            <a:pPr indent="0" defTabSz="932760">
              <a:lnSpc>
                <a:spcPct val="100000"/>
              </a:lnSpc>
              <a:buNone/>
            </a:pPr>
            <a:r>
              <a:rPr b="0" lang="en-US" sz="3600" spc="-48" strike="noStrike" u="none">
                <a:solidFill>
                  <a:srgbClr val="000000"/>
                </a:solidFill>
                <a:effectLst/>
                <a:uFillTx/>
                <a:latin typeface="Segoe UI Semibold"/>
              </a:rPr>
              <a:t>Datacenter &amp; Regions</a:t>
            </a:r>
            <a:endParaRPr b="0" lang="en-US" sz="3600" strike="noStrike" u="none">
              <a:solidFill>
                <a:schemeClr val="dk1"/>
              </a:solidFill>
              <a:effectLst/>
              <a:uFillTx/>
              <a:latin typeface="Segoe UI"/>
            </a:endParaRPr>
          </a:p>
        </p:txBody>
      </p:sp>
    </p:spTree>
  </p:cSld>
  <mc:AlternateContent>
    <mc:Choice Requires="p14">
      <p:transition spd="med" p14:dur="700">
        <p:fade/>
      </p:transition>
    </mc:Choice>
    <mc:Fallback>
      <p:transition spd="med">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9" name="Title 16"/>
          <p:cNvSpPr/>
          <p:nvPr/>
        </p:nvSpPr>
        <p:spPr>
          <a:xfrm>
            <a:off x="586800" y="2356200"/>
            <a:ext cx="11018160" cy="664560"/>
          </a:xfrm>
          <a:prstGeom prst="rect">
            <a:avLst/>
          </a:prstGeom>
          <a:noFill/>
          <a:ln w="0">
            <a:noFill/>
          </a:ln>
        </p:spPr>
        <p:style>
          <a:lnRef idx="0"/>
          <a:fillRef idx="0"/>
          <a:effectRef idx="0"/>
          <a:fontRef idx="minor"/>
        </p:style>
        <p:txBody>
          <a:bodyPr lIns="0" rIns="0" tIns="0" bIns="0" anchor="b">
            <a:spAutoFit/>
          </a:bodyPr>
          <a:p>
            <a:pPr algn="ctr" defTabSz="932760">
              <a:lnSpc>
                <a:spcPct val="90000"/>
              </a:lnSpc>
            </a:pPr>
            <a:r>
              <a:rPr b="0" lang="en-GB" sz="4800" spc="-51" strike="noStrike" u="none">
                <a:solidFill>
                  <a:srgbClr val="1a1a1a"/>
                </a:solidFill>
                <a:effectLst/>
                <a:uFillTx/>
                <a:latin typeface="Segoe UI Semibold"/>
              </a:rPr>
              <a:t>Azure Main Services</a:t>
            </a:r>
            <a:endParaRPr b="0" lang="en-US" sz="4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0" name="Picture 2" descr=""/>
          <p:cNvPicPr/>
          <p:nvPr/>
        </p:nvPicPr>
        <p:blipFill>
          <a:blip r:embed="rId1"/>
          <a:stretch/>
        </p:blipFill>
        <p:spPr>
          <a:xfrm>
            <a:off x="1168560" y="1042920"/>
            <a:ext cx="9854280" cy="477216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1" name="Picture 2" descr=""/>
          <p:cNvPicPr/>
          <p:nvPr/>
        </p:nvPicPr>
        <p:blipFill>
          <a:blip r:embed="rId1"/>
          <a:stretch/>
        </p:blipFill>
        <p:spPr>
          <a:xfrm>
            <a:off x="1569960" y="1657440"/>
            <a:ext cx="9051480" cy="354276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2" name="Picture 2" descr=""/>
          <p:cNvPicPr/>
          <p:nvPr/>
        </p:nvPicPr>
        <p:blipFill>
          <a:blip r:embed="rId1"/>
          <a:stretch/>
        </p:blipFill>
        <p:spPr>
          <a:xfrm>
            <a:off x="1090800" y="1001520"/>
            <a:ext cx="10010160" cy="4854600"/>
          </a:xfrm>
          <a:prstGeom prst="rect">
            <a:avLst/>
          </a:prstGeom>
          <a:solidFill>
            <a:srgbClr val="ffffff"/>
          </a:solidFill>
          <a:ln w="0">
            <a:noFill/>
          </a:ln>
        </p:spPr>
      </p:pic>
    </p:spTree>
  </p:cSld>
  <mc:AlternateContent>
    <mc:Choice Requires="p14">
      <p:transition spd="med" p14:dur="700">
        <p:fade/>
      </p:transition>
    </mc:Choice>
    <mc:Fallback>
      <p:transition spd="med">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4" name="PlaceHolder 1"/>
          <p:cNvSpPr>
            <a:spLocks noGrp="1"/>
          </p:cNvSpPr>
          <p:nvPr>
            <p:ph type="title"/>
          </p:nvPr>
        </p:nvSpPr>
        <p:spPr>
          <a:xfrm>
            <a:off x="584280" y="2186280"/>
            <a:ext cx="6273720" cy="1353960"/>
          </a:xfrm>
          <a:prstGeom prst="rect">
            <a:avLst/>
          </a:prstGeom>
          <a:noFill/>
          <a:ln w="0">
            <a:noFill/>
          </a:ln>
        </p:spPr>
        <p:txBody>
          <a:bodyPr lIns="0" rIns="0" tIns="0" bIns="0" anchor="b">
            <a:noAutofit/>
          </a:bodyPr>
          <a:p>
            <a:pPr indent="0" defTabSz="932760">
              <a:lnSpc>
                <a:spcPct val="100000"/>
              </a:lnSpc>
              <a:spcBef>
                <a:spcPts val="1191"/>
              </a:spcBef>
              <a:spcAft>
                <a:spcPts val="992"/>
              </a:spcAft>
              <a:buNone/>
            </a:pPr>
            <a:r>
              <a:rPr b="0" lang="en-US" sz="4800" spc="-51" strike="noStrike" u="none">
                <a:solidFill>
                  <a:srgbClr val="1a1a1a"/>
                </a:solidFill>
                <a:effectLst/>
                <a:uFillTx/>
                <a:latin typeface="Segoe UI Semibold"/>
              </a:rPr>
              <a:t>Azure &amp; GitHub</a:t>
            </a:r>
            <a:br>
              <a:rPr sz="4800"/>
            </a:br>
            <a:r>
              <a:rPr b="0" lang="en-US" sz="4800" spc="-51" strike="noStrike" u="none">
                <a:solidFill>
                  <a:srgbClr val="1a1a1a"/>
                </a:solidFill>
                <a:effectLst/>
                <a:uFillTx/>
                <a:latin typeface="Segoe UI Semibold"/>
              </a:rPr>
              <a:t>A DevOps Perspective</a:t>
            </a:r>
            <a:endParaRPr b="0" lang="en-US" sz="4800" strike="noStrike" u="none">
              <a:solidFill>
                <a:schemeClr val="lt1"/>
              </a:solidFill>
              <a:effectLst/>
              <a:uFillTx/>
              <a:latin typeface="Segoe UI"/>
            </a:endParaRPr>
          </a:p>
        </p:txBody>
      </p:sp>
      <p:sp>
        <p:nvSpPr>
          <p:cNvPr id="2605" name="Title 3"/>
          <p:cNvSpPr/>
          <p:nvPr/>
        </p:nvSpPr>
        <p:spPr>
          <a:xfrm rot="21591000">
            <a:off x="613800" y="3861720"/>
            <a:ext cx="7313400" cy="243360"/>
          </a:xfrm>
          <a:prstGeom prst="rect">
            <a:avLst/>
          </a:prstGeom>
          <a:noFill/>
          <a:ln w="0">
            <a:noFill/>
          </a:ln>
        </p:spPr>
        <p:style>
          <a:lnRef idx="0"/>
          <a:fillRef idx="0"/>
          <a:effectRef idx="0"/>
          <a:fontRef idx="minor"/>
        </p:style>
        <p:txBody>
          <a:bodyPr lIns="0" rIns="0" tIns="0" bIns="0" anchor="b">
            <a:spAutoFit/>
          </a:bodyPr>
          <a:p>
            <a:pPr defTabSz="932760">
              <a:lnSpc>
                <a:spcPct val="100000"/>
              </a:lnSpc>
            </a:pPr>
            <a:r>
              <a:rPr b="0" lang="en-GB" sz="1600" spc="-51" strike="noStrike" u="none">
                <a:solidFill>
                  <a:srgbClr val="1a1a1a"/>
                </a:solidFill>
                <a:effectLst/>
                <a:uFillTx/>
                <a:latin typeface="Segoe UI Semibold"/>
              </a:rPr>
              <a:t>MM Salman Faris (Microsoft Learn Student Ambassador)</a:t>
            </a:r>
            <a:endParaRPr b="0" lang="en-US" sz="16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3" name="Picture 2" descr=""/>
          <p:cNvPicPr/>
          <p:nvPr/>
        </p:nvPicPr>
        <p:blipFill>
          <a:blip r:embed="rId1"/>
          <a:stretch/>
        </p:blipFill>
        <p:spPr>
          <a:xfrm>
            <a:off x="1696320" y="1335960"/>
            <a:ext cx="8798760" cy="418572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4" name="Picture 11" descr=""/>
          <p:cNvPicPr/>
          <p:nvPr/>
        </p:nvPicPr>
        <p:blipFill>
          <a:blip r:embed="rId1"/>
          <a:stretch/>
        </p:blipFill>
        <p:spPr>
          <a:xfrm>
            <a:off x="839160" y="1799280"/>
            <a:ext cx="10513080" cy="32594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5" name="Title 16"/>
          <p:cNvSpPr/>
          <p:nvPr/>
        </p:nvSpPr>
        <p:spPr>
          <a:xfrm>
            <a:off x="586800" y="2446560"/>
            <a:ext cx="11018160" cy="664560"/>
          </a:xfrm>
          <a:prstGeom prst="rect">
            <a:avLst/>
          </a:prstGeom>
          <a:noFill/>
          <a:ln w="0">
            <a:noFill/>
          </a:ln>
        </p:spPr>
        <p:style>
          <a:lnRef idx="0"/>
          <a:fillRef idx="0"/>
          <a:effectRef idx="0"/>
          <a:fontRef idx="minor"/>
        </p:style>
        <p:txBody>
          <a:bodyPr lIns="0" rIns="0" tIns="0" bIns="0" anchor="b">
            <a:spAutoFit/>
          </a:bodyPr>
          <a:p>
            <a:pPr algn="ctr" defTabSz="932760">
              <a:lnSpc>
                <a:spcPct val="90000"/>
              </a:lnSpc>
            </a:pPr>
            <a:r>
              <a:rPr b="0" lang="en-GB" sz="4800" spc="-51" strike="noStrike" u="none">
                <a:solidFill>
                  <a:srgbClr val="1a1a1a"/>
                </a:solidFill>
                <a:effectLst/>
                <a:uFillTx/>
                <a:latin typeface="Segoe UI Semibold"/>
              </a:rPr>
              <a:t>Static Web App Deployment</a:t>
            </a:r>
            <a:endParaRPr b="0" lang="en-US" sz="4800" strike="noStrike" u="none">
              <a:solidFill>
                <a:srgbClr val="000000"/>
              </a:solidFill>
              <a:effectLst/>
              <a:uFillTx/>
              <a:latin typeface="Arial"/>
            </a:endParaRPr>
          </a:p>
        </p:txBody>
      </p:sp>
    </p:spTree>
  </p:cSld>
  <mc:AlternateContent>
    <mc:Choice Requires="p14">
      <p:transition spd="med" p14:dur="700">
        <p:fade/>
      </p:transition>
    </mc:Choice>
    <mc:Fallback>
      <p:transition spd="med">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6" name="Picture 2" descr="A blue and white chat bubbles&#10;&#10;AI-generated content may be incorrect."/>
          <p:cNvPicPr/>
          <p:nvPr/>
        </p:nvPicPr>
        <p:blipFill>
          <a:blip r:embed="rId1"/>
          <a:stretch/>
        </p:blipFill>
        <p:spPr>
          <a:xfrm>
            <a:off x="3657240" y="990360"/>
            <a:ext cx="4877280" cy="487728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7" name="PlaceHolder 1"/>
          <p:cNvSpPr>
            <a:spLocks noGrp="1"/>
          </p:cNvSpPr>
          <p:nvPr>
            <p:ph type="title"/>
          </p:nvPr>
        </p:nvSpPr>
        <p:spPr>
          <a:xfrm>
            <a:off x="4048920" y="840960"/>
            <a:ext cx="3611160" cy="498240"/>
          </a:xfrm>
          <a:prstGeom prst="rect">
            <a:avLst/>
          </a:prstGeom>
          <a:noFill/>
          <a:ln w="0">
            <a:noFill/>
          </a:ln>
        </p:spPr>
        <p:txBody>
          <a:bodyPr lIns="0" rIns="0" tIns="0" bIns="0" anchor="b">
            <a:noAutofit/>
          </a:bodyPr>
          <a:p>
            <a:pPr indent="0" defTabSz="932760">
              <a:lnSpc>
                <a:spcPct val="90000"/>
              </a:lnSpc>
              <a:buNone/>
            </a:pPr>
            <a:r>
              <a:rPr b="0" lang="en-US" sz="3600" spc="-51" strike="noStrike" u="none">
                <a:solidFill>
                  <a:srgbClr val="000000"/>
                </a:solidFill>
                <a:effectLst/>
                <a:uFillTx/>
                <a:latin typeface="Segoe UI Semibold"/>
              </a:rPr>
              <a:t>Session Feedback</a:t>
            </a:r>
            <a:endParaRPr b="0" lang="en-US" sz="3600" strike="noStrike" u="none">
              <a:solidFill>
                <a:schemeClr val="dk1"/>
              </a:solidFill>
              <a:effectLst/>
              <a:uFillTx/>
              <a:latin typeface="Segoe UI"/>
            </a:endParaRPr>
          </a:p>
        </p:txBody>
      </p:sp>
      <p:pic>
        <p:nvPicPr>
          <p:cNvPr id="2638" name="Picture 3" descr=""/>
          <p:cNvPicPr/>
          <p:nvPr/>
        </p:nvPicPr>
        <p:blipFill>
          <a:blip r:embed="rId1"/>
          <a:srcRect l="25449" t="36330" r="25261" b="14380"/>
          <a:stretch/>
        </p:blipFill>
        <p:spPr>
          <a:xfrm>
            <a:off x="4268160" y="1721520"/>
            <a:ext cx="3173400" cy="317340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ransition>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9" name="PlaceHolder 1"/>
          <p:cNvSpPr>
            <a:spLocks noGrp="1"/>
          </p:cNvSpPr>
          <p:nvPr>
            <p:ph type="title"/>
          </p:nvPr>
        </p:nvSpPr>
        <p:spPr>
          <a:xfrm>
            <a:off x="584280" y="2874960"/>
            <a:ext cx="6637680" cy="553680"/>
          </a:xfrm>
          <a:prstGeom prst="rect">
            <a:avLst/>
          </a:prstGeom>
          <a:noFill/>
          <a:ln w="0">
            <a:noFill/>
          </a:ln>
        </p:spPr>
        <p:txBody>
          <a:bodyPr lIns="0" rIns="0" tIns="0" bIns="0" anchor="b">
            <a:noAutofit/>
          </a:bodyPr>
          <a:p>
            <a:pPr indent="0" defTabSz="932760">
              <a:lnSpc>
                <a:spcPct val="100000"/>
              </a:lnSpc>
              <a:buNone/>
            </a:pPr>
            <a:r>
              <a:rPr b="0" lang="en-US" sz="3600" spc="-51" strike="noStrike" u="none">
                <a:solidFill>
                  <a:schemeClr val="lt1"/>
                </a:solidFill>
                <a:effectLst/>
                <a:uFillTx/>
                <a:latin typeface="Segoe UI Semibold"/>
              </a:rPr>
              <a:t>Event name or presentation title</a:t>
            </a:r>
            <a:endParaRPr b="0" lang="en-US" sz="3600" strike="noStrike" u="none">
              <a:solidFill>
                <a:schemeClr val="lt1"/>
              </a:solidFill>
              <a:effectLst/>
              <a:uFillTx/>
              <a:latin typeface="Segoe UI"/>
            </a:endParaRPr>
          </a:p>
        </p:txBody>
      </p:sp>
      <p:sp>
        <p:nvSpPr>
          <p:cNvPr id="2640" name="PlaceHolder 2"/>
          <p:cNvSpPr>
            <a:spLocks noGrp="1"/>
          </p:cNvSpPr>
          <p:nvPr>
            <p:ph/>
          </p:nvPr>
        </p:nvSpPr>
        <p:spPr>
          <a:xfrm>
            <a:off x="584280" y="3543120"/>
            <a:ext cx="6655320" cy="307440"/>
          </a:xfrm>
          <a:prstGeom prst="rect">
            <a:avLst/>
          </a:prstGeom>
          <a:noFill/>
          <a:ln w="0">
            <a:noFill/>
          </a:ln>
        </p:spPr>
        <p:txBody>
          <a:bodyPr lIns="0" rIns="0" tIns="0" bIns="0" anchor="t">
            <a:noAutofit/>
          </a:bodyPr>
          <a:p>
            <a:pPr indent="0" defTabSz="932760">
              <a:lnSpc>
                <a:spcPct val="100000"/>
              </a:lnSpc>
              <a:buNone/>
              <a:tabLst>
                <a:tab algn="l" pos="0"/>
              </a:tabLst>
            </a:pPr>
            <a:r>
              <a:rPr b="0" lang="en-US" sz="2000" strike="noStrike" u="none">
                <a:solidFill>
                  <a:schemeClr val="lt1"/>
                </a:solidFill>
                <a:effectLst/>
                <a:uFillTx/>
                <a:latin typeface="Segoe UI"/>
              </a:rPr>
              <a:t>Subtitle or speaker name</a:t>
            </a:r>
            <a:endParaRPr b="0" lang="en-US" sz="20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1" name="PlaceHolder 1"/>
          <p:cNvSpPr>
            <a:spLocks noGrp="1"/>
          </p:cNvSpPr>
          <p:nvPr>
            <p:ph type="title"/>
          </p:nvPr>
        </p:nvSpPr>
        <p:spPr>
          <a:xfrm>
            <a:off x="584280" y="2874960"/>
            <a:ext cx="6637680" cy="553680"/>
          </a:xfrm>
          <a:prstGeom prst="rect">
            <a:avLst/>
          </a:prstGeom>
          <a:noFill/>
          <a:ln w="0">
            <a:noFill/>
          </a:ln>
        </p:spPr>
        <p:txBody>
          <a:bodyPr lIns="0" rIns="0" tIns="0" bIns="0" anchor="b">
            <a:noAutofit/>
          </a:bodyPr>
          <a:p>
            <a:pPr indent="0" defTabSz="932760">
              <a:lnSpc>
                <a:spcPct val="100000"/>
              </a:lnSpc>
              <a:buNone/>
            </a:pPr>
            <a:r>
              <a:rPr b="0" lang="en-US" sz="3600" spc="-51" strike="noStrike" u="none">
                <a:solidFill>
                  <a:schemeClr val="lt1"/>
                </a:solidFill>
                <a:effectLst/>
                <a:uFillTx/>
                <a:latin typeface="Segoe UI Semibold"/>
              </a:rPr>
              <a:t>Event name or presentation title</a:t>
            </a:r>
            <a:endParaRPr b="0" lang="en-US" sz="3600" strike="noStrike" u="none">
              <a:solidFill>
                <a:schemeClr val="lt1"/>
              </a:solidFill>
              <a:effectLst/>
              <a:uFillTx/>
              <a:latin typeface="Segoe UI"/>
            </a:endParaRPr>
          </a:p>
        </p:txBody>
      </p:sp>
      <p:sp>
        <p:nvSpPr>
          <p:cNvPr id="2642" name="PlaceHolder 2"/>
          <p:cNvSpPr>
            <a:spLocks noGrp="1"/>
          </p:cNvSpPr>
          <p:nvPr>
            <p:ph/>
          </p:nvPr>
        </p:nvSpPr>
        <p:spPr>
          <a:xfrm>
            <a:off x="584280" y="3543120"/>
            <a:ext cx="6655320" cy="307440"/>
          </a:xfrm>
          <a:prstGeom prst="rect">
            <a:avLst/>
          </a:prstGeom>
          <a:noFill/>
          <a:ln w="0">
            <a:noFill/>
          </a:ln>
        </p:spPr>
        <p:txBody>
          <a:bodyPr lIns="0" rIns="0" tIns="0" bIns="0" anchor="t">
            <a:noAutofit/>
          </a:bodyPr>
          <a:p>
            <a:pPr indent="0" defTabSz="932760">
              <a:lnSpc>
                <a:spcPct val="100000"/>
              </a:lnSpc>
              <a:buNone/>
              <a:tabLst>
                <a:tab algn="l" pos="0"/>
              </a:tabLst>
            </a:pPr>
            <a:r>
              <a:rPr b="0" lang="en-US" sz="2000" strike="noStrike" u="none">
                <a:solidFill>
                  <a:schemeClr val="lt1"/>
                </a:solidFill>
                <a:effectLst/>
                <a:uFillTx/>
                <a:latin typeface="Segoe UI"/>
              </a:rPr>
              <a:t>Subtitle or speaker name</a:t>
            </a:r>
            <a:endParaRPr b="0" lang="en-US" sz="20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3" name="PlaceHolder 1"/>
          <p:cNvSpPr>
            <a:spLocks noGrp="1"/>
          </p:cNvSpPr>
          <p:nvPr>
            <p:ph type="title"/>
          </p:nvPr>
        </p:nvSpPr>
        <p:spPr>
          <a:xfrm>
            <a:off x="584280" y="2874960"/>
            <a:ext cx="6637680" cy="553680"/>
          </a:xfrm>
          <a:prstGeom prst="rect">
            <a:avLst/>
          </a:prstGeom>
          <a:noFill/>
          <a:ln w="0">
            <a:noFill/>
          </a:ln>
        </p:spPr>
        <p:txBody>
          <a:bodyPr lIns="0" rIns="0" tIns="0" bIns="0" anchor="b">
            <a:noAutofit/>
          </a:bodyPr>
          <a:p>
            <a:pPr indent="0" defTabSz="932760">
              <a:lnSpc>
                <a:spcPct val="100000"/>
              </a:lnSpc>
              <a:buNone/>
            </a:pPr>
            <a:r>
              <a:rPr b="0" lang="en-US" sz="3600" spc="-51" strike="noStrike" u="none">
                <a:solidFill>
                  <a:schemeClr val="lt1"/>
                </a:solidFill>
                <a:effectLst/>
                <a:uFillTx/>
                <a:latin typeface="Segoe UI Semibold"/>
              </a:rPr>
              <a:t>Event name or presentation title</a:t>
            </a:r>
            <a:endParaRPr b="0" lang="en-US" sz="3600" strike="noStrike" u="none">
              <a:solidFill>
                <a:schemeClr val="lt1"/>
              </a:solidFill>
              <a:effectLst/>
              <a:uFillTx/>
              <a:latin typeface="Segoe UI"/>
            </a:endParaRPr>
          </a:p>
        </p:txBody>
      </p:sp>
      <p:sp>
        <p:nvSpPr>
          <p:cNvPr id="2644" name="PlaceHolder 2"/>
          <p:cNvSpPr>
            <a:spLocks noGrp="1"/>
          </p:cNvSpPr>
          <p:nvPr>
            <p:ph/>
          </p:nvPr>
        </p:nvSpPr>
        <p:spPr>
          <a:xfrm>
            <a:off x="584280" y="3543120"/>
            <a:ext cx="6655320" cy="307440"/>
          </a:xfrm>
          <a:prstGeom prst="rect">
            <a:avLst/>
          </a:prstGeom>
          <a:noFill/>
          <a:ln w="0">
            <a:noFill/>
          </a:ln>
        </p:spPr>
        <p:txBody>
          <a:bodyPr lIns="0" rIns="0" tIns="0" bIns="0" anchor="t">
            <a:noAutofit/>
          </a:bodyPr>
          <a:p>
            <a:pPr indent="0" defTabSz="932760">
              <a:lnSpc>
                <a:spcPct val="100000"/>
              </a:lnSpc>
              <a:buNone/>
              <a:tabLst>
                <a:tab algn="l" pos="0"/>
              </a:tabLst>
            </a:pPr>
            <a:r>
              <a:rPr b="0" lang="en-US" sz="2000" strike="noStrike" u="none">
                <a:solidFill>
                  <a:schemeClr val="lt1"/>
                </a:solidFill>
                <a:effectLst/>
                <a:uFillTx/>
                <a:latin typeface="Segoe UI"/>
              </a:rPr>
              <a:t>Subtitle or speaker name</a:t>
            </a:r>
            <a:endParaRPr b="0" lang="en-US" sz="20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5"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Text layout (without bullet points)</a:t>
            </a:r>
            <a:endParaRPr b="0" lang="en-US" sz="3600" strike="noStrike" u="none">
              <a:solidFill>
                <a:schemeClr val="lt1"/>
              </a:solidFill>
              <a:effectLst/>
              <a:uFillTx/>
              <a:latin typeface="Segoe UI"/>
            </a:endParaRPr>
          </a:p>
        </p:txBody>
      </p:sp>
      <p:sp>
        <p:nvSpPr>
          <p:cNvPr id="2646" name="PlaceHolder 2"/>
          <p:cNvSpPr>
            <a:spLocks noGrp="1"/>
          </p:cNvSpPr>
          <p:nvPr>
            <p:ph/>
          </p:nvPr>
        </p:nvSpPr>
        <p:spPr>
          <a:xfrm>
            <a:off x="586440" y="1434240"/>
            <a:ext cx="11018160" cy="230796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Main topic: Segoe UI Semilight, size 28pt</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Segoe UI, size 20pt for 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Segoe UI, size 16pt for third level</a:t>
            </a:r>
            <a:endParaRPr b="0" lang="en-US" sz="16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6" name="" descr=""/>
          <p:cNvPicPr/>
          <p:nvPr/>
        </p:nvPicPr>
        <p:blipFill>
          <a:blip r:embed="rId1"/>
          <a:stretch/>
        </p:blipFill>
        <p:spPr>
          <a:xfrm>
            <a:off x="3837960" y="551880"/>
            <a:ext cx="3705840" cy="584892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7"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Text layout with bulleted text</a:t>
            </a:r>
            <a:endParaRPr b="0" lang="en-US" sz="3600" strike="noStrike" u="none">
              <a:solidFill>
                <a:schemeClr val="lt1"/>
              </a:solidFill>
              <a:effectLst/>
              <a:uFillTx/>
              <a:latin typeface="Segoe UI"/>
            </a:endParaRPr>
          </a:p>
        </p:txBody>
      </p:sp>
      <p:sp>
        <p:nvSpPr>
          <p:cNvPr id="2648" name="PlaceHolder 2"/>
          <p:cNvSpPr>
            <a:spLocks noGrp="1"/>
          </p:cNvSpPr>
          <p:nvPr>
            <p:ph/>
          </p:nvPr>
        </p:nvSpPr>
        <p:spPr>
          <a:xfrm>
            <a:off x="584280" y="1435320"/>
            <a:ext cx="11018160" cy="230796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Main topic: Segoe UI Semilight, size 28pt</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Segoe UI, size 20pt for 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Segoe UI, size 16pt for third level</a:t>
            </a:r>
            <a:endParaRPr b="0" lang="en-US" sz="16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9"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Text layout with bulleted text</a:t>
            </a:r>
            <a:endParaRPr b="0" lang="en-US" sz="3600" strike="noStrike" u="none">
              <a:solidFill>
                <a:schemeClr val="lt1"/>
              </a:solidFill>
              <a:effectLst/>
              <a:uFillTx/>
              <a:latin typeface="Segoe UI"/>
            </a:endParaRPr>
          </a:p>
        </p:txBody>
      </p:sp>
      <p:sp>
        <p:nvSpPr>
          <p:cNvPr id="2650" name="PlaceHolder 2"/>
          <p:cNvSpPr>
            <a:spLocks noGrp="1"/>
          </p:cNvSpPr>
          <p:nvPr>
            <p:ph/>
          </p:nvPr>
        </p:nvSpPr>
        <p:spPr>
          <a:xfrm>
            <a:off x="586440" y="1434240"/>
            <a:ext cx="11018160" cy="230796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Main topic: Segoe UI Semilight, size 28pt</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Segoe UI, size 20pt for 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Segoe UI, size 16pt for third level</a:t>
            </a:r>
            <a:endParaRPr b="0" lang="en-US" sz="16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1" name="PlaceHolder 1"/>
          <p:cNvSpPr>
            <a:spLocks noGrp="1"/>
          </p:cNvSpPr>
          <p:nvPr>
            <p:ph type="title"/>
          </p:nvPr>
        </p:nvSpPr>
        <p:spPr>
          <a:xfrm>
            <a:off x="588240" y="457200"/>
            <a:ext cx="11018160" cy="110772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Example with longer headline text</a:t>
            </a:r>
            <a:br>
              <a:rPr sz="3600"/>
            </a:br>
            <a:r>
              <a:rPr b="0" lang="en-US" sz="3600" spc="-51" strike="noStrike" u="none">
                <a:solidFill>
                  <a:srgbClr val="ffffff"/>
                </a:solidFill>
                <a:effectLst/>
                <a:uFillTx/>
                <a:latin typeface="Segoe UI Semibold"/>
              </a:rPr>
              <a:t>wrapping to a second line</a:t>
            </a:r>
            <a:endParaRPr b="0" lang="en-US" sz="3600" strike="noStrike" u="none">
              <a:solidFill>
                <a:schemeClr val="lt1"/>
              </a:solidFill>
              <a:effectLst/>
              <a:uFillTx/>
              <a:latin typeface="Segoe UI"/>
            </a:endParaRPr>
          </a:p>
        </p:txBody>
      </p:sp>
      <p:sp>
        <p:nvSpPr>
          <p:cNvPr id="2652" name="PlaceHolder 2"/>
          <p:cNvSpPr>
            <a:spLocks noGrp="1"/>
          </p:cNvSpPr>
          <p:nvPr>
            <p:ph/>
          </p:nvPr>
        </p:nvSpPr>
        <p:spPr>
          <a:xfrm>
            <a:off x="590760" y="2019240"/>
            <a:ext cx="11018160" cy="2628000"/>
          </a:xfrm>
          <a:prstGeom prst="rect">
            <a:avLst/>
          </a:prstGeom>
          <a:noFill/>
          <a:ln w="0">
            <a:noFill/>
          </a:ln>
        </p:spPr>
        <p:txBody>
          <a:bodyPr lIns="0" rIns="0" tIns="0" bIns="0" anchor="t">
            <a:noAutofit/>
          </a:bodyPr>
          <a:p>
            <a:pPr indent="0" defTabSz="932760">
              <a:lnSpc>
                <a:spcPct val="95000"/>
              </a:lnSpc>
              <a:spcBef>
                <a:spcPts val="561"/>
              </a:spcBef>
              <a:buNone/>
              <a:tabLst>
                <a:tab algn="l" pos="0"/>
              </a:tabLst>
            </a:pPr>
            <a:r>
              <a:rPr b="0" lang="en-US" sz="2800" strike="noStrike" u="none">
                <a:solidFill>
                  <a:srgbClr val="ffffff"/>
                </a:solidFill>
                <a:effectLst/>
                <a:uFillTx/>
                <a:latin typeface="Segoe UI Semilight"/>
              </a:rPr>
              <a:t>When the headline text is 2 lines, move this text block </a:t>
            </a:r>
            <a:br>
              <a:rPr sz="2800"/>
            </a:br>
            <a:r>
              <a:rPr b="0" lang="en-US" sz="2800" strike="noStrike" u="none">
                <a:solidFill>
                  <a:srgbClr val="ffffff"/>
                </a:solidFill>
                <a:effectLst/>
                <a:uFillTx/>
                <a:latin typeface="Segoe UI Semilight"/>
              </a:rPr>
              <a:t>down to align to the lower blue guide</a:t>
            </a:r>
            <a:endParaRPr b="0" lang="en-US" sz="2800" strike="noStrike" u="none">
              <a:solidFill>
                <a:schemeClr val="lt1"/>
              </a:solidFill>
              <a:effectLst/>
              <a:uFillTx/>
              <a:latin typeface="Segoe UI Semilight"/>
            </a:endParaRPr>
          </a:p>
          <a:p>
            <a:pPr indent="0" defTabSz="932760">
              <a:lnSpc>
                <a:spcPct val="95000"/>
              </a:lnSpc>
              <a:spcBef>
                <a:spcPts val="561"/>
              </a:spcBef>
              <a:buNone/>
              <a:tabLst>
                <a:tab algn="l" pos="0"/>
              </a:tabLst>
            </a:pPr>
            <a:r>
              <a:rPr b="0" lang="en-US" sz="2800" strike="noStrike" u="none">
                <a:solidFill>
                  <a:srgbClr val="ffffff"/>
                </a:solidFill>
                <a:effectLst/>
                <a:uFillTx/>
                <a:latin typeface="Segoe UI Semilight"/>
              </a:rPr>
              <a:t>If you don’t see guidelines, click on the View menu, </a:t>
            </a:r>
            <a:br>
              <a:rPr sz="2800"/>
            </a:br>
            <a:r>
              <a:rPr b="0" lang="en-US" sz="2800" strike="noStrike" u="none">
                <a:solidFill>
                  <a:srgbClr val="ffffff"/>
                </a:solidFill>
                <a:effectLst/>
                <a:uFillTx/>
                <a:latin typeface="Segoe UI Semilight"/>
              </a:rPr>
              <a:t>and then check the box in front of “Guides”</a:t>
            </a:r>
            <a:endParaRPr b="0" lang="en-US" sz="2800" strike="noStrike" u="none">
              <a:solidFill>
                <a:schemeClr val="lt1"/>
              </a:solidFill>
              <a:effectLst/>
              <a:uFillTx/>
              <a:latin typeface="Segoe UI Semilight"/>
            </a:endParaRPr>
          </a:p>
          <a:p>
            <a:pPr indent="0" defTabSz="932760">
              <a:lnSpc>
                <a:spcPct val="95000"/>
              </a:lnSpc>
              <a:spcBef>
                <a:spcPts val="561"/>
              </a:spcBef>
              <a:buNone/>
              <a:tabLst>
                <a:tab algn="l" pos="0"/>
              </a:tabLst>
            </a:pPr>
            <a:r>
              <a:rPr b="0" lang="en-US" sz="2800" strike="noStrike" u="none">
                <a:solidFill>
                  <a:srgbClr val="ffffff"/>
                </a:solidFill>
                <a:effectLst/>
                <a:uFillTx/>
                <a:latin typeface="Segoe UI Semilight"/>
              </a:rPr>
              <a:t>Use a “soft return” Shift + Enter to wrap text without </a:t>
            </a:r>
            <a:br>
              <a:rPr sz="2800"/>
            </a:br>
            <a:r>
              <a:rPr b="0" lang="en-US" sz="2800" strike="noStrike" u="none">
                <a:solidFill>
                  <a:srgbClr val="ffffff"/>
                </a:solidFill>
                <a:effectLst/>
                <a:uFillTx/>
                <a:latin typeface="Segoe UI Semilight"/>
              </a:rPr>
              <a:t>adding extra line spacing</a:t>
            </a:r>
            <a:endParaRPr b="0" lang="en-US" sz="2800" strike="noStrike" u="none">
              <a:solidFill>
                <a:schemeClr val="lt1"/>
              </a:solidFill>
              <a:effectLst/>
              <a:uFillTx/>
              <a:latin typeface="Segoe UI Semilight"/>
            </a:endParaRPr>
          </a:p>
        </p:txBody>
      </p:sp>
      <p:sp>
        <p:nvSpPr>
          <p:cNvPr id="2653" name="Freeform: Shape 3"/>
          <p:cNvSpPr/>
          <p:nvPr/>
        </p:nvSpPr>
        <p:spPr>
          <a:xfrm>
            <a:off x="6656760" y="2019240"/>
            <a:ext cx="2474280" cy="676440"/>
          </a:xfrm>
          <a:custGeom>
            <a:avLst/>
            <a:gdLst>
              <a:gd name="textAreaLeft" fmla="*/ 0 w 2474280"/>
              <a:gd name="textAreaRight" fmla="*/ 2474640 w 2474280"/>
              <a:gd name="textAreaTop" fmla="*/ 0 h 676440"/>
              <a:gd name="textAreaBottom" fmla="*/ 676800 h 676440"/>
              <a:gd name="GluePoint1X" fmla="*/ 0 w 822960"/>
              <a:gd name="GluePoint1Y" fmla="*/ 205740 h 205740"/>
              <a:gd name="GluePoint2X" fmla="*/ 822960 w 822960"/>
              <a:gd name="GluePoint2Y" fmla="*/ 205740 h 205740"/>
              <a:gd name="GluePoint3X" fmla="*/ 822960 w 822960"/>
              <a:gd name="GluePoint3Y" fmla="*/ 0 h 205740"/>
            </a:gdLst>
            <a:ahLst/>
            <a:cxnLst>
              <a:cxn ang="0">
                <a:pos x="GluePoint1X" y="GluePoint1Y"/>
              </a:cxn>
              <a:cxn ang="0">
                <a:pos x="GluePoint2X" y="GluePoint2Y"/>
              </a:cxn>
              <a:cxn ang="0">
                <a:pos x="GluePoint3X" y="GluePoint3Y"/>
              </a:cxn>
            </a:cxnLst>
            <a:rect l="textAreaLeft" t="textAreaTop" r="textAreaRight" b="textAreaBottom"/>
            <a:pathLst>
              <a:path w="822960" h="205740">
                <a:moveTo>
                  <a:pt x="0" y="205740"/>
                </a:moveTo>
                <a:lnTo>
                  <a:pt x="822960" y="205740"/>
                </a:lnTo>
                <a:lnTo>
                  <a:pt x="822960" y="0"/>
                </a:lnTo>
              </a:path>
            </a:pathLst>
          </a:custGeom>
          <a:noFill/>
          <a:ln w="12700">
            <a:solidFill>
              <a:schemeClr val="dk1">
                <a:alpha val="49000"/>
              </a:schemeClr>
            </a:solidFill>
            <a:round/>
            <a:tailEnd len="med" type="arrow" w="lg"/>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endParaRPr b="0" lang="en-US" sz="1770" strike="noStrike" u="none">
              <a:solidFill>
                <a:schemeClr val="lt1"/>
              </a:solidFill>
              <a:effectLst/>
              <a:uFillTx/>
              <a:latin typeface="Segoe UI"/>
            </a:endParaRPr>
          </a:p>
        </p:txBody>
      </p:sp>
    </p:spTree>
  </p:cSld>
  <mc:AlternateContent>
    <mc:Choice Requires="p14">
      <p:transition spd="med" p14:dur="700">
        <p:fade/>
      </p:transition>
    </mc:Choice>
    <mc:Fallback>
      <p:transition spd="med">
        <p:fade/>
      </p:transition>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4"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Adjusting list levels</a:t>
            </a:r>
            <a:endParaRPr b="0" lang="en-US" sz="3600" strike="noStrike" u="none">
              <a:solidFill>
                <a:schemeClr val="lt1"/>
              </a:solidFill>
              <a:effectLst/>
              <a:uFillTx/>
              <a:latin typeface="Segoe UI"/>
            </a:endParaRPr>
          </a:p>
        </p:txBody>
      </p:sp>
      <p:sp>
        <p:nvSpPr>
          <p:cNvPr id="2655" name="PlaceHolder 2"/>
          <p:cNvSpPr>
            <a:spLocks noGrp="1"/>
          </p:cNvSpPr>
          <p:nvPr>
            <p:ph/>
          </p:nvPr>
        </p:nvSpPr>
        <p:spPr>
          <a:xfrm>
            <a:off x="586440" y="1434240"/>
            <a:ext cx="4750560" cy="230796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Main topic: Segoe UI Semilight, size 28pt</a:t>
            </a:r>
            <a:endParaRPr b="0" lang="en-US" sz="2800" strike="noStrike" u="none">
              <a:solidFill>
                <a:schemeClr val="lt1"/>
              </a:solidFill>
              <a:effectLst/>
              <a:uFillTx/>
              <a:latin typeface="Segoe UI Semilight"/>
            </a:endParaRPr>
          </a:p>
          <a:p>
            <a:pPr marL="228600" indent="0" defTabSz="932760">
              <a:lnSpc>
                <a:spcPct val="100000"/>
              </a:lnSpc>
              <a:spcBef>
                <a:spcPts val="400"/>
              </a:spcBef>
              <a:buNone/>
              <a:tabLst>
                <a:tab algn="l" pos="0"/>
              </a:tabLst>
            </a:pPr>
            <a:r>
              <a:rPr b="0" lang="en-US" sz="2000" strike="noStrike" u="none">
                <a:solidFill>
                  <a:srgbClr val="ffffff"/>
                </a:solidFill>
                <a:effectLst/>
                <a:uFillTx/>
                <a:latin typeface="Segoe UI"/>
              </a:rPr>
              <a:t>Segoe UI, size 20pt for second level</a:t>
            </a:r>
            <a:endParaRPr b="0" lang="en-US" sz="2000" strike="noStrike" u="none">
              <a:solidFill>
                <a:schemeClr val="lt1"/>
              </a:solidFill>
              <a:effectLst/>
              <a:uFillTx/>
              <a:latin typeface="Segoe UI Semilight"/>
            </a:endParaRPr>
          </a:p>
          <a:p>
            <a:pPr marL="457200" indent="0" defTabSz="932760">
              <a:lnSpc>
                <a:spcPct val="100000"/>
              </a:lnSpc>
              <a:spcBef>
                <a:spcPts val="320"/>
              </a:spcBef>
              <a:buNone/>
              <a:tabLst>
                <a:tab algn="l" pos="0"/>
              </a:tabLst>
            </a:pPr>
            <a:r>
              <a:rPr b="0" lang="en-US" sz="1600" strike="noStrike" u="none">
                <a:solidFill>
                  <a:srgbClr val="ffffff"/>
                </a:solidFill>
                <a:effectLst/>
                <a:uFillTx/>
                <a:latin typeface="Segoe UI"/>
              </a:rPr>
              <a:t>Segoe UI, size 16pt for third level</a:t>
            </a:r>
            <a:endParaRPr b="0" lang="en-US" sz="1600" strike="noStrike" u="none">
              <a:solidFill>
                <a:schemeClr val="lt1"/>
              </a:solidFill>
              <a:effectLst/>
              <a:uFillTx/>
              <a:latin typeface="Segoe UI Semilight"/>
            </a:endParaRPr>
          </a:p>
        </p:txBody>
      </p:sp>
      <p:grpSp>
        <p:nvGrpSpPr>
          <p:cNvPr id="2656" name="Group 4"/>
          <p:cNvGrpSpPr/>
          <p:nvPr/>
        </p:nvGrpSpPr>
        <p:grpSpPr>
          <a:xfrm>
            <a:off x="6672240" y="588960"/>
            <a:ext cx="4931280" cy="5679720"/>
            <a:chOff x="6672240" y="588960"/>
            <a:chExt cx="4931280" cy="5679720"/>
          </a:xfrm>
        </p:grpSpPr>
        <p:pic>
          <p:nvPicPr>
            <p:cNvPr id="2657" name="Picture 3" descr="Screenshot of Decrease List level and Increase List Level menu"/>
            <p:cNvPicPr/>
            <p:nvPr/>
          </p:nvPicPr>
          <p:blipFill>
            <a:blip r:embed="rId1"/>
            <a:stretch/>
          </p:blipFill>
          <p:spPr>
            <a:xfrm>
              <a:off x="6972480" y="875520"/>
              <a:ext cx="4319280" cy="962640"/>
            </a:xfrm>
            <a:prstGeom prst="rect">
              <a:avLst/>
            </a:prstGeom>
            <a:noFill/>
            <a:ln w="0">
              <a:noFill/>
            </a:ln>
          </p:spPr>
        </p:pic>
        <p:sp>
          <p:nvSpPr>
            <p:cNvPr id="2658" name="Rectangle 3"/>
            <p:cNvSpPr/>
            <p:nvPr/>
          </p:nvSpPr>
          <p:spPr>
            <a:xfrm>
              <a:off x="6672240" y="588960"/>
              <a:ext cx="4931280" cy="5679720"/>
            </a:xfrm>
            <a:prstGeom prst="rect">
              <a:avLst/>
            </a:prstGeom>
            <a:solidFill>
              <a:schemeClr val="lt1">
                <a:alpha val="4000"/>
              </a:schemeClr>
            </a:solidFill>
            <a:ln>
              <a:noFill/>
            </a:ln>
          </p:spPr>
          <p:style>
            <a:lnRef idx="1">
              <a:schemeClr val="accent2"/>
            </a:lnRef>
            <a:fillRef idx="3">
              <a:schemeClr val="accent2"/>
            </a:fillRef>
            <a:effectRef idx="2">
              <a:schemeClr val="accent2"/>
            </a:effectRef>
            <a:fontRef idx="minor"/>
          </p:style>
          <p:txBody>
            <a:bodyPr numCol="1" spcCol="0" horzOverflow="overflow" lIns="182880" rIns="182880" tIns="146160" bIns="146160" anchor="t">
              <a:noAutofit/>
            </a:bodyPr>
            <a:p>
              <a:pPr algn="ctr" defTabSz="932400">
                <a:lnSpc>
                  <a:spcPct val="100000"/>
                </a:lnSpc>
              </a:pPr>
              <a:endParaRPr b="0" lang="en-US" sz="2400" strike="noStrike" u="none">
                <a:solidFill>
                  <a:srgbClr val="ffffff"/>
                </a:solidFill>
                <a:effectLst/>
                <a:uFillTx/>
                <a:latin typeface="Segoe UI"/>
                <a:ea typeface="Segoe UI"/>
              </a:endParaRPr>
            </a:p>
          </p:txBody>
        </p:sp>
        <p:sp>
          <p:nvSpPr>
            <p:cNvPr id="2659" name="Rectangle 6"/>
            <p:cNvSpPr/>
            <p:nvPr/>
          </p:nvSpPr>
          <p:spPr>
            <a:xfrm>
              <a:off x="6672240" y="1969920"/>
              <a:ext cx="4931280" cy="3545280"/>
            </a:xfrm>
            <a:prstGeom prst="rect">
              <a:avLst/>
            </a:prstGeom>
            <a:noFill/>
            <a:ln>
              <a:noFill/>
            </a:ln>
          </p:spPr>
          <p:style>
            <a:lnRef idx="1">
              <a:schemeClr val="accent2"/>
            </a:lnRef>
            <a:fillRef idx="3">
              <a:schemeClr val="accent2"/>
            </a:fillRef>
            <a:effectRef idx="2">
              <a:schemeClr val="accent2"/>
            </a:effectRef>
            <a:fontRef idx="minor"/>
          </p:style>
          <p:txBody>
            <a:bodyPr numCol="1" spcCol="0" horzOverflow="overflow" lIns="292680" rIns="292680" tIns="292680" bIns="292680" anchor="t">
              <a:spAutoFit/>
            </a:bodyPr>
            <a:p>
              <a:pPr defTabSz="932400">
                <a:lnSpc>
                  <a:spcPct val="100000"/>
                </a:lnSpc>
                <a:spcBef>
                  <a:spcPts val="1199"/>
                </a:spcBef>
                <a:spcAft>
                  <a:spcPts val="1199"/>
                </a:spcAft>
              </a:pPr>
              <a:r>
                <a:rPr b="0" lang="en-US" sz="1200" strike="noStrike" u="none">
                  <a:solidFill>
                    <a:schemeClr val="lt1"/>
                  </a:solidFill>
                  <a:effectLst/>
                  <a:uFillTx/>
                  <a:latin typeface="Segoe UI"/>
                  <a:ea typeface="Segoe UI"/>
                </a:rPr>
                <a:t>Use the “</a:t>
              </a:r>
              <a:r>
                <a:rPr b="1" lang="en-US" sz="1200" strike="noStrike" u="none">
                  <a:solidFill>
                    <a:schemeClr val="lt1"/>
                  </a:solidFill>
                  <a:effectLst/>
                  <a:uFillTx/>
                  <a:latin typeface="Segoe UI"/>
                  <a:ea typeface="Segoe UI"/>
                </a:rPr>
                <a:t>Decrease List Level</a:t>
              </a:r>
              <a:r>
                <a:rPr b="0" lang="en-US" sz="1200" strike="noStrike" u="none">
                  <a:solidFill>
                    <a:schemeClr val="lt1"/>
                  </a:solidFill>
                  <a:effectLst/>
                  <a:uFillTx/>
                  <a:latin typeface="Segoe UI"/>
                  <a:ea typeface="Segoe UI"/>
                </a:rPr>
                <a:t>” and “</a:t>
              </a:r>
              <a:r>
                <a:rPr b="1" lang="en-US" sz="1200" strike="noStrike" u="none">
                  <a:solidFill>
                    <a:schemeClr val="lt1"/>
                  </a:solidFill>
                  <a:effectLst/>
                  <a:uFillTx/>
                  <a:latin typeface="Segoe UI"/>
                  <a:ea typeface="Segoe UI"/>
                </a:rPr>
                <a:t>Increase List Level</a:t>
              </a:r>
              <a:r>
                <a:rPr b="0" lang="en-US" sz="1200" strike="noStrike" u="none">
                  <a:solidFill>
                    <a:schemeClr val="lt1"/>
                  </a:solidFill>
                  <a:effectLst/>
                  <a:uFillTx/>
                  <a:latin typeface="Segoe UI"/>
                  <a:ea typeface="Segoe UI"/>
                </a:rPr>
                <a:t>” tools </a:t>
              </a:r>
              <a:br>
                <a:rPr sz="1200"/>
              </a:br>
              <a:r>
                <a:rPr b="0" lang="en-US" sz="1200" strike="noStrike" u="none">
                  <a:solidFill>
                    <a:schemeClr val="lt1"/>
                  </a:solidFill>
                  <a:effectLst/>
                  <a:uFillTx/>
                  <a:latin typeface="Segoe UI"/>
                  <a:ea typeface="Segoe UI"/>
                </a:rPr>
                <a:t>on the </a:t>
              </a:r>
              <a:r>
                <a:rPr b="1" lang="en-US" sz="1200" strike="noStrike" u="none">
                  <a:solidFill>
                    <a:schemeClr val="lt1"/>
                  </a:solidFill>
                  <a:effectLst/>
                  <a:uFillTx/>
                  <a:latin typeface="Segoe UI"/>
                  <a:ea typeface="Segoe UI"/>
                </a:rPr>
                <a:t>Home</a:t>
              </a:r>
              <a:r>
                <a:rPr b="0" lang="en-US" sz="1200" strike="noStrike" u="none">
                  <a:solidFill>
                    <a:schemeClr val="lt1"/>
                  </a:solidFill>
                  <a:effectLst/>
                  <a:uFillTx/>
                  <a:latin typeface="Segoe UI"/>
                  <a:ea typeface="Segoe UI"/>
                </a:rPr>
                <a:t> menu to change text levels.</a:t>
              </a:r>
              <a:endParaRPr b="0" lang="en-US" sz="1200" strike="noStrike" u="none">
                <a:solidFill>
                  <a:srgbClr val="ffffff"/>
                </a:solidFill>
                <a:effectLst/>
                <a:uFillTx/>
                <a:latin typeface="Arial"/>
              </a:endParaRPr>
            </a:p>
            <a:p>
              <a:pPr defTabSz="932400">
                <a:lnSpc>
                  <a:spcPct val="100000"/>
                </a:lnSpc>
                <a:spcBef>
                  <a:spcPts val="1199"/>
                </a:spcBef>
              </a:pPr>
              <a:r>
                <a:rPr b="1" lang="en-US" sz="1200" strike="noStrike" u="none">
                  <a:solidFill>
                    <a:schemeClr val="lt1"/>
                  </a:solidFill>
                  <a:effectLst/>
                  <a:uFillTx/>
                  <a:latin typeface="Segoe UI"/>
                  <a:ea typeface="Segoe UI"/>
                </a:rPr>
                <a:t>Try this:  </a:t>
              </a:r>
              <a:endParaRPr b="0" lang="en-US" sz="1200" strike="noStrike" u="none">
                <a:solidFill>
                  <a:srgbClr val="ffffff"/>
                </a:solidFill>
                <a:effectLst/>
                <a:uFillTx/>
                <a:latin typeface="Arial"/>
              </a:endParaRPr>
            </a:p>
            <a:p>
              <a:pPr marL="294840" indent="-239760" defTabSz="932400">
                <a:lnSpc>
                  <a:spcPct val="100000"/>
                </a:lnSpc>
                <a:spcBef>
                  <a:spcPts val="1199"/>
                </a:spcBef>
                <a:buClr>
                  <a:srgbClr val="ffffff"/>
                </a:buClr>
                <a:buFont typeface="Segoe UI Semibold"/>
                <a:buAutoNum type="arabicPeriod"/>
              </a:pPr>
              <a:r>
                <a:rPr b="0" lang="en-US" sz="1200" strike="noStrike" u="none">
                  <a:solidFill>
                    <a:schemeClr val="lt1"/>
                  </a:solidFill>
                  <a:effectLst/>
                  <a:uFillTx/>
                  <a:latin typeface="Segoe UI"/>
                  <a:ea typeface="Segoe UI"/>
                </a:rPr>
                <a:t>Place your cursor in the line of text that says “Segoe UI, size 20pt for second level”</a:t>
              </a:r>
              <a:endParaRPr b="0" lang="en-US" sz="1200" strike="noStrike" u="none">
                <a:solidFill>
                  <a:srgbClr val="ffffff"/>
                </a:solidFill>
                <a:effectLst/>
                <a:uFillTx/>
                <a:latin typeface="Arial"/>
              </a:endParaRPr>
            </a:p>
            <a:p>
              <a:pPr marL="294840" indent="-239760" defTabSz="932400">
                <a:lnSpc>
                  <a:spcPct val="100000"/>
                </a:lnSpc>
                <a:spcBef>
                  <a:spcPts val="1199"/>
                </a:spcBef>
                <a:buClr>
                  <a:srgbClr val="ffffff"/>
                </a:buClr>
                <a:buFont typeface="Segoe UI Semibold"/>
                <a:buAutoNum type="arabicPeriod"/>
              </a:pPr>
              <a:r>
                <a:rPr b="0" lang="en-US" sz="1200" strike="noStrike" u="none">
                  <a:solidFill>
                    <a:schemeClr val="lt1"/>
                  </a:solidFill>
                  <a:effectLst/>
                  <a:uFillTx/>
                  <a:latin typeface="Segoe UI"/>
                  <a:ea typeface="Segoe UI"/>
                </a:rPr>
                <a:t>Next click the Home tab, and then on the “</a:t>
              </a:r>
              <a:r>
                <a:rPr b="1" lang="en-US" sz="1200" strike="noStrike" u="none">
                  <a:solidFill>
                    <a:schemeClr val="lt1"/>
                  </a:solidFill>
                  <a:effectLst/>
                  <a:uFillTx/>
                  <a:latin typeface="Segoe UI"/>
                  <a:ea typeface="Segoe UI"/>
                </a:rPr>
                <a:t>Decrease List level</a:t>
              </a:r>
              <a:r>
                <a:rPr b="0" lang="en-US" sz="1200" strike="noStrike" u="none">
                  <a:solidFill>
                    <a:schemeClr val="lt1"/>
                  </a:solidFill>
                  <a:effectLst/>
                  <a:uFillTx/>
                  <a:latin typeface="Segoe UI"/>
                  <a:ea typeface="Segoe UI"/>
                </a:rPr>
                <a:t>” tool. Notice how the line moves up one level.</a:t>
              </a:r>
              <a:endParaRPr b="0" lang="en-US" sz="1200" strike="noStrike" u="none">
                <a:solidFill>
                  <a:srgbClr val="ffffff"/>
                </a:solidFill>
                <a:effectLst/>
                <a:uFillTx/>
                <a:latin typeface="Arial"/>
              </a:endParaRPr>
            </a:p>
            <a:p>
              <a:pPr marL="294840" indent="-239760" defTabSz="932400">
                <a:lnSpc>
                  <a:spcPct val="100000"/>
                </a:lnSpc>
                <a:spcBef>
                  <a:spcPts val="1199"/>
                </a:spcBef>
                <a:buClr>
                  <a:srgbClr val="ffffff"/>
                </a:buClr>
                <a:buFont typeface="Segoe UI Semibold"/>
                <a:buAutoNum type="arabicPeriod"/>
              </a:pPr>
              <a:r>
                <a:rPr b="0" lang="en-US" sz="1200" strike="noStrike" u="none">
                  <a:solidFill>
                    <a:schemeClr val="lt1"/>
                  </a:solidFill>
                  <a:effectLst/>
                  <a:uFillTx/>
                  <a:latin typeface="Segoe UI"/>
                  <a:ea typeface="Segoe UI"/>
                </a:rPr>
                <a:t>Now try placing your cursor in one of the top  “Main topic…” line of text. Click the “</a:t>
              </a:r>
              <a:r>
                <a:rPr b="1" lang="en-US" sz="1200" strike="noStrike" u="none">
                  <a:solidFill>
                    <a:schemeClr val="lt1"/>
                  </a:solidFill>
                  <a:effectLst/>
                  <a:uFillTx/>
                  <a:latin typeface="Segoe UI"/>
                  <a:ea typeface="Segoe UI"/>
                </a:rPr>
                <a:t>Increase List Level</a:t>
              </a:r>
              <a:r>
                <a:rPr b="0" lang="en-US" sz="1200" strike="noStrike" u="none">
                  <a:solidFill>
                    <a:schemeClr val="lt1"/>
                  </a:solidFill>
                  <a:effectLst/>
                  <a:uFillTx/>
                  <a:latin typeface="Segoe UI"/>
                  <a:ea typeface="Segoe UI"/>
                </a:rPr>
                <a:t>” tool and see how the text is pushed in one level.</a:t>
              </a:r>
              <a:endParaRPr b="0" lang="en-US" sz="1200" strike="noStrike" u="none">
                <a:solidFill>
                  <a:srgbClr val="ffffff"/>
                </a:solidFill>
                <a:effectLst/>
                <a:uFillTx/>
                <a:latin typeface="Arial"/>
              </a:endParaRPr>
            </a:p>
            <a:p>
              <a:pPr defTabSz="932400">
                <a:lnSpc>
                  <a:spcPct val="100000"/>
                </a:lnSpc>
                <a:spcBef>
                  <a:spcPts val="1199"/>
                </a:spcBef>
              </a:pPr>
              <a:r>
                <a:rPr b="0" lang="en-US" sz="1200" strike="noStrike" u="none">
                  <a:solidFill>
                    <a:schemeClr val="lt1"/>
                  </a:solidFill>
                  <a:effectLst/>
                  <a:uFillTx/>
                  <a:latin typeface="Segoe UI"/>
                  <a:ea typeface="Segoe UI"/>
                </a:rPr>
                <a:t>Use these 2 tools to adjust your text levels as you work</a:t>
              </a:r>
              <a:endParaRPr b="0" lang="en-US" sz="1200" strike="noStrike" u="none">
                <a:solidFill>
                  <a:srgbClr val="ffffff"/>
                </a:solidFill>
                <a:effectLst/>
                <a:uFillTx/>
                <a:latin typeface="Arial"/>
              </a:endParaRPr>
            </a:p>
          </p:txBody>
        </p:sp>
      </p:grpSp>
    </p:spTree>
  </p:cSld>
  <p:transition>
    <p:fade/>
  </p:transition>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0" name="PlaceHolder 1"/>
          <p:cNvSpPr>
            <a:spLocks noGrp="1"/>
          </p:cNvSpPr>
          <p:nvPr>
            <p:ph type="title"/>
          </p:nvPr>
        </p:nvSpPr>
        <p:spPr>
          <a:xfrm>
            <a:off x="588240" y="457200"/>
            <a:ext cx="11018160" cy="8614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Bullet points layout with subtitle</a:t>
            </a:r>
            <a:br>
              <a:rPr sz="3600"/>
            </a:br>
            <a:r>
              <a:rPr b="0" lang="en-US" sz="2000" strike="noStrike" u="none">
                <a:solidFill>
                  <a:srgbClr val="ffffff"/>
                </a:solidFill>
                <a:effectLst/>
                <a:uFillTx/>
                <a:latin typeface="Segoe UI Semibold"/>
              </a:rPr>
              <a:t>Set the subtitle to 20pt in the same text block, with character spacing Normal</a:t>
            </a:r>
            <a:endParaRPr b="0" lang="en-US" sz="2000" strike="noStrike" u="none">
              <a:solidFill>
                <a:schemeClr val="lt1"/>
              </a:solidFill>
              <a:effectLst/>
              <a:uFillTx/>
              <a:latin typeface="Segoe UI"/>
            </a:endParaRPr>
          </a:p>
        </p:txBody>
      </p:sp>
      <p:sp>
        <p:nvSpPr>
          <p:cNvPr id="2661" name="PlaceHolder 2"/>
          <p:cNvSpPr>
            <a:spLocks noGrp="1"/>
          </p:cNvSpPr>
          <p:nvPr>
            <p:ph/>
          </p:nvPr>
        </p:nvSpPr>
        <p:spPr>
          <a:xfrm>
            <a:off x="590760" y="2023560"/>
            <a:ext cx="11018160" cy="230796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Move the text block down vertically to align to lower guide</a:t>
            </a:r>
            <a:endParaRPr b="0" lang="en-US" sz="2800" strike="noStrike" u="none">
              <a:solidFill>
                <a:schemeClr val="lt1"/>
              </a:solidFill>
              <a:effectLst/>
              <a:uFillTx/>
              <a:latin typeface="Segoe UI Semilight"/>
            </a:endParaRPr>
          </a:p>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If you don’t see guidelines, click on the View menu, </a:t>
            </a:r>
            <a:br>
              <a:rPr sz="2800"/>
            </a:br>
            <a:r>
              <a:rPr b="0" lang="en-US" sz="2800" strike="noStrike" u="none">
                <a:solidFill>
                  <a:srgbClr val="ffffff"/>
                </a:solidFill>
                <a:effectLst/>
                <a:uFillTx/>
                <a:latin typeface="Segoe UI Semilight"/>
              </a:rPr>
              <a:t>and then check the box in front of “Guides”</a:t>
            </a:r>
            <a:endParaRPr b="0" lang="en-US" sz="2800" strike="noStrike" u="none">
              <a:solidFill>
                <a:schemeClr val="lt1"/>
              </a:solidFill>
              <a:effectLst/>
              <a:uFillTx/>
              <a:latin typeface="Segoe UI Semilight"/>
            </a:endParaRPr>
          </a:p>
          <a:p>
            <a:pPr indent="0" defTabSz="932760">
              <a:lnSpc>
                <a:spcPct val="100000"/>
              </a:lnSpc>
              <a:spcBef>
                <a:spcPts val="561"/>
              </a:spcBef>
              <a:buNone/>
              <a:tabLst>
                <a:tab algn="l" pos="0"/>
              </a:tabLst>
            </a:pPr>
            <a:endParaRPr b="0" lang="en-US" sz="2800" strike="noStrike" u="none">
              <a:solidFill>
                <a:schemeClr val="lt1"/>
              </a:solidFill>
              <a:effectLst/>
              <a:uFillTx/>
              <a:latin typeface="Segoe UI Semilight"/>
            </a:endParaRPr>
          </a:p>
          <a:p>
            <a:pPr indent="0" defTabSz="932760">
              <a:lnSpc>
                <a:spcPct val="100000"/>
              </a:lnSpc>
              <a:spcBef>
                <a:spcPts val="561"/>
              </a:spcBef>
              <a:buNone/>
              <a:tabLst>
                <a:tab algn="l" pos="0"/>
              </a:tabLst>
            </a:pPr>
            <a:r>
              <a:rPr b="0" lang="en-US" sz="2800" strike="noStrike" u="none">
                <a:solidFill>
                  <a:srgbClr val="ffffff"/>
                </a:solidFill>
                <a:effectLst/>
                <a:uFillTx/>
                <a:latin typeface="Segoe UI Semilight"/>
              </a:rPr>
              <a:t>Hyperlink style: </a:t>
            </a:r>
            <a:r>
              <a:rPr b="0" lang="en-US" sz="2800" strike="noStrike" u="sng">
                <a:solidFill>
                  <a:srgbClr val="0078d4"/>
                </a:solidFill>
                <a:effectLst/>
                <a:uFillTx/>
                <a:latin typeface="Segoe UI Semilight"/>
                <a:hlinkClick r:id="rId1"/>
              </a:rPr>
              <a:t>www.microsoft.com</a:t>
            </a:r>
            <a:r>
              <a:rPr b="0" lang="en-US" sz="2800" strike="noStrike" u="none">
                <a:solidFill>
                  <a:srgbClr val="ffffff"/>
                </a:solidFill>
                <a:effectLst/>
                <a:uFillTx/>
                <a:latin typeface="Segoe UI Semilight"/>
              </a:rPr>
              <a:t> </a:t>
            </a:r>
            <a:endParaRPr b="0" lang="en-US" sz="2800" strike="noStrike" u="none">
              <a:solidFill>
                <a:schemeClr val="lt1"/>
              </a:solidFill>
              <a:effectLst/>
              <a:uFillTx/>
              <a:latin typeface="Segoe UI Semilight"/>
            </a:endParaRPr>
          </a:p>
        </p:txBody>
      </p:sp>
      <p:sp>
        <p:nvSpPr>
          <p:cNvPr id="2662" name="Freeform: Shape 5"/>
          <p:cNvSpPr/>
          <p:nvPr/>
        </p:nvSpPr>
        <p:spPr>
          <a:xfrm>
            <a:off x="9658440" y="2034000"/>
            <a:ext cx="341280" cy="263160"/>
          </a:xfrm>
          <a:custGeom>
            <a:avLst/>
            <a:gdLst>
              <a:gd name="textAreaLeft" fmla="*/ 0 w 341280"/>
              <a:gd name="textAreaRight" fmla="*/ 341640 w 341280"/>
              <a:gd name="textAreaTop" fmla="*/ 0 h 263160"/>
              <a:gd name="textAreaBottom" fmla="*/ 263520 h 263160"/>
              <a:gd name="GluePoint1X" fmla="*/ 0 w 822960"/>
              <a:gd name="GluePoint1Y" fmla="*/ 205740 h 205740"/>
              <a:gd name="GluePoint2X" fmla="*/ 822960 w 822960"/>
              <a:gd name="GluePoint2Y" fmla="*/ 205740 h 205740"/>
              <a:gd name="GluePoint3X" fmla="*/ 822960 w 822960"/>
              <a:gd name="GluePoint3Y" fmla="*/ 0 h 205740"/>
            </a:gdLst>
            <a:ahLst/>
            <a:cxnLst>
              <a:cxn ang="0">
                <a:pos x="GluePoint1X" y="GluePoint1Y"/>
              </a:cxn>
              <a:cxn ang="0">
                <a:pos x="GluePoint2X" y="GluePoint2Y"/>
              </a:cxn>
              <a:cxn ang="0">
                <a:pos x="GluePoint3X" y="GluePoint3Y"/>
              </a:cxn>
            </a:cxnLst>
            <a:rect l="textAreaLeft" t="textAreaTop" r="textAreaRight" b="textAreaBottom"/>
            <a:pathLst>
              <a:path w="822960" h="205740">
                <a:moveTo>
                  <a:pt x="0" y="205740"/>
                </a:moveTo>
                <a:lnTo>
                  <a:pt x="822960" y="205740"/>
                </a:lnTo>
                <a:lnTo>
                  <a:pt x="822960" y="0"/>
                </a:lnTo>
              </a:path>
            </a:pathLst>
          </a:custGeom>
          <a:noFill/>
          <a:ln>
            <a:solidFill>
              <a:srgbClr val="ffffff"/>
            </a:solidFill>
            <a:round/>
            <a:tailEnd len="med" type="arrow" w="lg"/>
          </a:ln>
        </p:spPr>
        <p:style>
          <a:lnRef idx="1">
            <a:schemeClr val="accent2"/>
          </a:lnRef>
          <a:fillRef idx="3">
            <a:schemeClr val="accent2"/>
          </a:fillRef>
          <a:effectRef idx="2">
            <a:schemeClr val="accent2"/>
          </a:effectRef>
          <a:fontRef idx="minor"/>
        </p:style>
        <p:txBody>
          <a:bodyPr lIns="90000" rIns="90000" tIns="45000" bIns="45000" anchor="ctr">
            <a:noAutofit/>
          </a:bodyPr>
          <a:p>
            <a:pPr algn="ctr" defTabSz="914400">
              <a:lnSpc>
                <a:spcPct val="100000"/>
              </a:lnSpc>
            </a:pPr>
            <a:endParaRPr b="0" lang="en-US" sz="1770" strike="noStrike" u="none">
              <a:solidFill>
                <a:schemeClr val="lt1"/>
              </a:solidFill>
              <a:effectLst/>
              <a:uFillTx/>
              <a:latin typeface="Segoe UI"/>
            </a:endParaRPr>
          </a:p>
        </p:txBody>
      </p:sp>
    </p:spTree>
  </p:cSld>
  <mc:AlternateContent>
    <mc:Choice Requires="p14">
      <p:transition spd="med" p14:dur="700">
        <p:fade/>
      </p:transition>
    </mc:Choice>
    <mc:Fallback>
      <p:transition spd="med">
        <p:fade/>
      </p:transition>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3" name="PlaceHolder 1"/>
          <p:cNvSpPr>
            <a:spLocks noGrp="1"/>
          </p:cNvSpPr>
          <p:nvPr>
            <p:ph type="title"/>
          </p:nvPr>
        </p:nvSpPr>
        <p:spPr>
          <a:xfrm>
            <a:off x="584280" y="457200"/>
            <a:ext cx="5508000" cy="371880"/>
          </a:xfrm>
          <a:prstGeom prst="rect">
            <a:avLst/>
          </a:prstGeom>
          <a:noFill/>
          <a:ln w="0">
            <a:noFill/>
          </a:ln>
        </p:spPr>
        <p:txBody>
          <a:bodyPr lIns="0" rIns="0" tIns="64080" bIns="0" anchor="t">
            <a:noAutofit/>
          </a:bodyPr>
          <a:p>
            <a:pPr indent="0" defTabSz="932760">
              <a:lnSpc>
                <a:spcPct val="100000"/>
              </a:lnSpc>
              <a:buNone/>
            </a:pPr>
            <a:r>
              <a:rPr b="0" lang="en-US" sz="2000" strike="noStrike" u="none">
                <a:solidFill>
                  <a:srgbClr val="ffffff"/>
                </a:solidFill>
                <a:effectLst/>
                <a:uFillTx/>
                <a:latin typeface="Segoe UI Semibold"/>
              </a:rPr>
              <a:t>Slide palette info</a:t>
            </a:r>
            <a:endParaRPr b="0" lang="en-US" sz="2000" strike="noStrike" u="none">
              <a:solidFill>
                <a:schemeClr val="lt1"/>
              </a:solidFill>
              <a:effectLst/>
              <a:uFillTx/>
              <a:latin typeface="Segoe UI"/>
            </a:endParaRPr>
          </a:p>
        </p:txBody>
      </p:sp>
      <p:sp>
        <p:nvSpPr>
          <p:cNvPr id="2664" name="Text Placeholder 2"/>
          <p:cNvSpPr/>
          <p:nvPr/>
        </p:nvSpPr>
        <p:spPr>
          <a:xfrm>
            <a:off x="585360" y="1436760"/>
            <a:ext cx="9961920" cy="369000"/>
          </a:xfrm>
          <a:prstGeom prst="rect">
            <a:avLst/>
          </a:prstGeom>
          <a:noFill/>
          <a:ln w="0">
            <a:noFill/>
          </a:ln>
        </p:spPr>
        <p:style>
          <a:lnRef idx="0"/>
          <a:fillRef idx="0"/>
          <a:effectRef idx="0"/>
          <a:fontRef idx="minor"/>
        </p:style>
        <p:txBody>
          <a:bodyPr lIns="0" rIns="0" tIns="0" bIns="0" anchor="t">
            <a:spAutoFit/>
          </a:bodyPr>
          <a:p>
            <a:pPr defTabSz="914400">
              <a:lnSpc>
                <a:spcPct val="100000"/>
              </a:lnSpc>
              <a:tabLst>
                <a:tab algn="l" pos="0"/>
              </a:tabLst>
            </a:pPr>
            <a:r>
              <a:rPr b="0" lang="en-US" sz="1200" spc="20" strike="noStrike" u="none">
                <a:solidFill>
                  <a:schemeClr val="lt1"/>
                </a:solidFill>
                <a:effectLst/>
                <a:uFillTx/>
                <a:latin typeface="Segoe UI"/>
              </a:rPr>
              <a:t>The PowerPoint palette for this template has been built for you and is shown below. </a:t>
            </a:r>
            <a:endParaRPr b="0" lang="en-US" sz="1200" strike="noStrike" u="none">
              <a:solidFill>
                <a:srgbClr val="ffffff"/>
              </a:solidFill>
              <a:effectLst/>
              <a:uFillTx/>
              <a:latin typeface="Arial"/>
            </a:endParaRPr>
          </a:p>
          <a:p>
            <a:pPr defTabSz="914400">
              <a:lnSpc>
                <a:spcPct val="100000"/>
              </a:lnSpc>
              <a:tabLst>
                <a:tab algn="l" pos="0"/>
              </a:tabLst>
            </a:pPr>
            <a:r>
              <a:rPr b="0" lang="en-US" sz="1200" spc="20" strike="noStrike" u="none">
                <a:solidFill>
                  <a:schemeClr val="lt1"/>
                </a:solidFill>
                <a:effectLst/>
                <a:uFillTx/>
                <a:latin typeface="Segoe UI"/>
              </a:rPr>
              <a:t>Avoid using too many colors in your presentation. </a:t>
            </a:r>
            <a:endParaRPr b="0" lang="en-US" sz="1200" strike="noStrike" u="none">
              <a:solidFill>
                <a:srgbClr val="ffffff"/>
              </a:solidFill>
              <a:effectLst/>
              <a:uFillTx/>
              <a:latin typeface="Arial"/>
            </a:endParaRPr>
          </a:p>
        </p:txBody>
      </p:sp>
      <p:sp>
        <p:nvSpPr>
          <p:cNvPr id="2665" name="TextBox 36"/>
          <p:cNvSpPr/>
          <p:nvPr/>
        </p:nvSpPr>
        <p:spPr>
          <a:xfrm>
            <a:off x="585360" y="2331360"/>
            <a:ext cx="6287040" cy="2458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pPr>
            <a:r>
              <a:rPr b="1" lang="en-US" sz="1600" strike="noStrike" u="none">
                <a:solidFill>
                  <a:schemeClr val="lt1"/>
                </a:solidFill>
                <a:effectLst/>
                <a:uFillTx/>
                <a:latin typeface="Segoe UI"/>
              </a:rPr>
              <a:t>PowerPoint Theme Accent colors</a:t>
            </a:r>
            <a:endParaRPr b="0" lang="en-US" sz="1600" strike="noStrike" u="none">
              <a:solidFill>
                <a:srgbClr val="ffffff"/>
              </a:solidFill>
              <a:effectLst/>
              <a:uFillTx/>
              <a:latin typeface="Arial"/>
            </a:endParaRPr>
          </a:p>
        </p:txBody>
      </p:sp>
      <p:grpSp>
        <p:nvGrpSpPr>
          <p:cNvPr id="2666" name="Group 2"/>
          <p:cNvGrpSpPr/>
          <p:nvPr/>
        </p:nvGrpSpPr>
        <p:grpSpPr>
          <a:xfrm>
            <a:off x="585360" y="2810160"/>
            <a:ext cx="7588800" cy="1688400"/>
            <a:chOff x="585360" y="2810160"/>
            <a:chExt cx="7588800" cy="1688400"/>
          </a:xfrm>
        </p:grpSpPr>
        <p:sp>
          <p:nvSpPr>
            <p:cNvPr id="2667" name="Text Placeholder 2"/>
            <p:cNvSpPr/>
            <p:nvPr/>
          </p:nvSpPr>
          <p:spPr>
            <a:xfrm>
              <a:off x="585360" y="4129560"/>
              <a:ext cx="2292480" cy="36900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601"/>
                </a:spcBef>
                <a:tabLst>
                  <a:tab algn="l" pos="0"/>
                </a:tabLst>
              </a:pPr>
              <a:r>
                <a:rPr b="0" lang="en-US" sz="1200" strike="noStrike" u="none">
                  <a:solidFill>
                    <a:schemeClr val="lt1"/>
                  </a:solidFill>
                  <a:effectLst/>
                  <a:uFillTx/>
                  <a:latin typeface="Segoe UI"/>
                </a:rPr>
                <a:t>Use </a:t>
              </a:r>
              <a:r>
                <a:rPr b="1" lang="en-US" sz="1200" strike="noStrike" u="none">
                  <a:solidFill>
                    <a:schemeClr val="lt1"/>
                  </a:solidFill>
                  <a:effectLst/>
                  <a:uFillTx/>
                  <a:latin typeface="Segoe UI"/>
                </a:rPr>
                <a:t>Accent 1</a:t>
              </a:r>
              <a:r>
                <a:rPr b="0" lang="en-US" sz="1200" strike="noStrike" u="none">
                  <a:solidFill>
                    <a:schemeClr val="lt1"/>
                  </a:solidFill>
                  <a:effectLst/>
                  <a:uFillTx/>
                  <a:latin typeface="Segoe UI"/>
                </a:rPr>
                <a:t>  and </a:t>
              </a:r>
              <a:r>
                <a:rPr b="1" lang="en-US" sz="1200" strike="noStrike" u="none">
                  <a:solidFill>
                    <a:schemeClr val="lt1"/>
                  </a:solidFill>
                  <a:effectLst/>
                  <a:uFillTx/>
                  <a:latin typeface="Segoe UI Semibold"/>
                </a:rPr>
                <a:t>Accent 2</a:t>
              </a:r>
              <a:r>
                <a:rPr b="0" lang="en-US" sz="1200" strike="noStrike" u="none">
                  <a:solidFill>
                    <a:schemeClr val="lt1"/>
                  </a:solidFill>
                  <a:effectLst/>
                  <a:uFillTx/>
                  <a:latin typeface="Segoe UI Semibold"/>
                </a:rPr>
                <a:t> </a:t>
              </a:r>
              <a:r>
                <a:rPr b="0" lang="en-US" sz="1200" strike="noStrike" u="none">
                  <a:solidFill>
                    <a:schemeClr val="lt1"/>
                  </a:solidFill>
                  <a:effectLst/>
                  <a:uFillTx/>
                  <a:latin typeface="Segoe UI"/>
                </a:rPr>
                <a:t>as the main accent colors. </a:t>
              </a:r>
              <a:endParaRPr b="0" lang="en-US" sz="1200" strike="noStrike" u="none">
                <a:solidFill>
                  <a:srgbClr val="ffffff"/>
                </a:solidFill>
                <a:effectLst/>
                <a:uFillTx/>
                <a:latin typeface="Arial"/>
              </a:endParaRPr>
            </a:p>
          </p:txBody>
        </p:sp>
        <p:sp>
          <p:nvSpPr>
            <p:cNvPr id="2668" name="Rectangle 32"/>
            <p:cNvSpPr/>
            <p:nvPr/>
          </p:nvSpPr>
          <p:spPr>
            <a:xfrm>
              <a:off x="585360" y="2810160"/>
              <a:ext cx="1101240" cy="110088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p:style>
          <p:txBody>
            <a:bodyPr numCol="1" spcCol="0" lIns="0" rIns="0" tIns="46800" bIns="46800" anchor="ctr">
              <a:noAutofit/>
            </a:bodyPr>
            <a:p>
              <a:pPr algn="ctr" defTabSz="932400">
                <a:lnSpc>
                  <a:spcPct val="100000"/>
                </a:lnSpc>
              </a:pPr>
              <a:r>
                <a:rPr b="0" lang="en-US" sz="1600" strike="noStrike" u="none">
                  <a:solidFill>
                    <a:srgbClr val="ffffff"/>
                  </a:solidFill>
                  <a:effectLst/>
                  <a:uFillTx/>
                  <a:latin typeface="Segoe UI"/>
                </a:rPr>
                <a:t>Accent 1</a:t>
              </a:r>
              <a:endParaRPr b="0" lang="en-US" sz="1600" strike="noStrike" u="none">
                <a:solidFill>
                  <a:srgbClr val="ffffff"/>
                </a:solidFill>
                <a:effectLst/>
                <a:uFillTx/>
                <a:latin typeface="Arial"/>
              </a:endParaRPr>
            </a:p>
          </p:txBody>
        </p:sp>
        <p:sp>
          <p:nvSpPr>
            <p:cNvPr id="2669" name="Rectangle 31"/>
            <p:cNvSpPr/>
            <p:nvPr/>
          </p:nvSpPr>
          <p:spPr>
            <a:xfrm>
              <a:off x="1776600" y="2810160"/>
              <a:ext cx="1101240" cy="1100880"/>
            </a:xfrm>
            <a:prstGeom prst="rect">
              <a:avLst/>
            </a:prstGeom>
            <a:solidFill>
              <a:srgbClr val="5c2d91"/>
            </a:solidFill>
            <a:ln>
              <a:noFill/>
            </a:ln>
          </p:spPr>
          <p:style>
            <a:lnRef idx="2">
              <a:schemeClr val="accent2">
                <a:shade val="50000"/>
              </a:schemeClr>
            </a:lnRef>
            <a:fillRef idx="1">
              <a:schemeClr val="accent2"/>
            </a:fillRef>
            <a:effectRef idx="0">
              <a:schemeClr val="accent2"/>
            </a:effectRef>
            <a:fontRef idx="minor"/>
          </p:style>
          <p:txBody>
            <a:bodyPr numCol="1" spcCol="0" lIns="0" rIns="0" tIns="46800" bIns="46800" anchor="ctr">
              <a:noAutofit/>
            </a:bodyPr>
            <a:p>
              <a:pPr algn="ctr" defTabSz="932400">
                <a:lnSpc>
                  <a:spcPct val="100000"/>
                </a:lnSpc>
              </a:pPr>
              <a:r>
                <a:rPr b="0" lang="en-US" sz="1600" strike="noStrike" u="none">
                  <a:solidFill>
                    <a:srgbClr val="ffffff"/>
                  </a:solidFill>
                  <a:effectLst/>
                  <a:uFillTx/>
                  <a:latin typeface="Segoe UI"/>
                </a:rPr>
                <a:t>Accent 2</a:t>
              </a:r>
              <a:endParaRPr b="0" lang="en-US" sz="1600" strike="noStrike" u="none">
                <a:solidFill>
                  <a:srgbClr val="ffffff"/>
                </a:solidFill>
                <a:effectLst/>
                <a:uFillTx/>
                <a:latin typeface="Arial"/>
              </a:endParaRPr>
            </a:p>
          </p:txBody>
        </p:sp>
        <p:sp>
          <p:nvSpPr>
            <p:cNvPr id="2670" name="Rectangle 30"/>
            <p:cNvSpPr/>
            <p:nvPr/>
          </p:nvSpPr>
          <p:spPr>
            <a:xfrm>
              <a:off x="2968200" y="2810160"/>
              <a:ext cx="1101240" cy="1100880"/>
            </a:xfrm>
            <a:prstGeom prst="rect">
              <a:avLst/>
            </a:prstGeom>
            <a:solidFill>
              <a:schemeClr val="accent3"/>
            </a:solidFill>
            <a:ln>
              <a:noFill/>
            </a:ln>
          </p:spPr>
          <p:style>
            <a:lnRef idx="2">
              <a:schemeClr val="accent3">
                <a:shade val="50000"/>
              </a:schemeClr>
            </a:lnRef>
            <a:fillRef idx="1">
              <a:schemeClr val="accent3"/>
            </a:fillRef>
            <a:effectRef idx="0">
              <a:schemeClr val="accent3"/>
            </a:effectRef>
            <a:fontRef idx="minor"/>
          </p:style>
          <p:txBody>
            <a:bodyPr numCol="1" spcCol="0" lIns="0" rIns="0" tIns="46800" bIns="46800" anchor="ctr">
              <a:noAutofit/>
            </a:bodyPr>
            <a:p>
              <a:pPr algn="ctr" defTabSz="932400">
                <a:lnSpc>
                  <a:spcPct val="100000"/>
                </a:lnSpc>
              </a:pPr>
              <a:r>
                <a:rPr b="0" lang="en-US" sz="1600" strike="noStrike" u="none">
                  <a:solidFill>
                    <a:schemeClr val="dk1"/>
                  </a:solidFill>
                  <a:effectLst/>
                  <a:uFillTx/>
                  <a:latin typeface="Segoe UI"/>
                </a:rPr>
                <a:t>Accent 3</a:t>
              </a:r>
              <a:endParaRPr b="0" lang="en-US" sz="1600" strike="noStrike" u="none">
                <a:solidFill>
                  <a:srgbClr val="000000"/>
                </a:solidFill>
                <a:effectLst/>
                <a:uFillTx/>
                <a:latin typeface="Arial"/>
              </a:endParaRPr>
            </a:p>
          </p:txBody>
        </p:sp>
        <p:sp>
          <p:nvSpPr>
            <p:cNvPr id="2671" name="Text Placeholder 2"/>
            <p:cNvSpPr/>
            <p:nvPr/>
          </p:nvSpPr>
          <p:spPr>
            <a:xfrm>
              <a:off x="5398200" y="4129560"/>
              <a:ext cx="2775960" cy="18432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2401"/>
                </a:spcBef>
                <a:tabLst>
                  <a:tab algn="l" pos="0"/>
                </a:tabLst>
              </a:pPr>
              <a:r>
                <a:rPr b="0" lang="en-US" sz="1200" strike="noStrike" u="none">
                  <a:solidFill>
                    <a:schemeClr val="lt1"/>
                  </a:solidFill>
                  <a:effectLst/>
                  <a:uFillTx/>
                  <a:latin typeface="Segoe UI"/>
                </a:rPr>
                <a:t>Use </a:t>
              </a:r>
              <a:r>
                <a:rPr b="1" lang="en-US" sz="1200" strike="noStrike" u="none">
                  <a:solidFill>
                    <a:schemeClr val="lt1"/>
                  </a:solidFill>
                  <a:effectLst/>
                  <a:uFillTx/>
                  <a:latin typeface="Segoe UI"/>
                </a:rPr>
                <a:t>Accents 5-6 </a:t>
              </a:r>
              <a:r>
                <a:rPr b="0" lang="en-US" sz="1200" strike="noStrike" u="none">
                  <a:solidFill>
                    <a:schemeClr val="lt1"/>
                  </a:solidFill>
                  <a:effectLst/>
                  <a:uFillTx/>
                  <a:latin typeface="Segoe UI"/>
                </a:rPr>
                <a:t>sparingly</a:t>
              </a:r>
              <a:endParaRPr b="0" lang="en-US" sz="1200" strike="noStrike" u="none">
                <a:solidFill>
                  <a:srgbClr val="ffffff"/>
                </a:solidFill>
                <a:effectLst/>
                <a:uFillTx/>
                <a:latin typeface="Arial"/>
              </a:endParaRPr>
            </a:p>
          </p:txBody>
        </p:sp>
        <p:sp>
          <p:nvSpPr>
            <p:cNvPr id="2672" name="Rectangle 35"/>
            <p:cNvSpPr/>
            <p:nvPr/>
          </p:nvSpPr>
          <p:spPr>
            <a:xfrm>
              <a:off x="4159440" y="2810160"/>
              <a:ext cx="1101240" cy="1100880"/>
            </a:xfrm>
            <a:prstGeom prst="rect">
              <a:avLst/>
            </a:prstGeom>
            <a:solidFill>
              <a:srgbClr val="d59dff"/>
            </a:solidFill>
            <a:ln>
              <a:noFill/>
            </a:ln>
          </p:spPr>
          <p:style>
            <a:lnRef idx="2">
              <a:schemeClr val="accent4">
                <a:shade val="50000"/>
              </a:schemeClr>
            </a:lnRef>
            <a:fillRef idx="1">
              <a:schemeClr val="accent4"/>
            </a:fillRef>
            <a:effectRef idx="0">
              <a:schemeClr val="accent4"/>
            </a:effectRef>
            <a:fontRef idx="minor"/>
          </p:style>
          <p:txBody>
            <a:bodyPr numCol="1" spcCol="0" lIns="0" rIns="0" tIns="46800" bIns="46800" anchor="ctr">
              <a:noAutofit/>
            </a:bodyPr>
            <a:p>
              <a:pPr algn="ctr" defTabSz="932400">
                <a:lnSpc>
                  <a:spcPct val="100000"/>
                </a:lnSpc>
              </a:pPr>
              <a:r>
                <a:rPr b="0" lang="en-US" sz="1600" strike="noStrike" u="none">
                  <a:solidFill>
                    <a:schemeClr val="dk1"/>
                  </a:solidFill>
                  <a:effectLst/>
                  <a:uFillTx/>
                  <a:latin typeface="Segoe UI"/>
                </a:rPr>
                <a:t>Accent 4</a:t>
              </a:r>
              <a:endParaRPr b="0" lang="en-US" sz="1600" strike="noStrike" u="none">
                <a:solidFill>
                  <a:srgbClr val="000000"/>
                </a:solidFill>
                <a:effectLst/>
                <a:uFillTx/>
                <a:latin typeface="Arial"/>
              </a:endParaRPr>
            </a:p>
          </p:txBody>
        </p:sp>
        <p:sp>
          <p:nvSpPr>
            <p:cNvPr id="2673" name="Rectangle 34"/>
            <p:cNvSpPr/>
            <p:nvPr/>
          </p:nvSpPr>
          <p:spPr>
            <a:xfrm>
              <a:off x="5398200" y="3057480"/>
              <a:ext cx="853920" cy="853560"/>
            </a:xfrm>
            <a:prstGeom prst="rect">
              <a:avLst/>
            </a:prstGeom>
            <a:solidFill>
              <a:srgbClr val="2f2f2f"/>
            </a:solidFill>
            <a:ln>
              <a:noFill/>
            </a:ln>
          </p:spPr>
          <p:style>
            <a:lnRef idx="2">
              <a:schemeClr val="accent5">
                <a:shade val="50000"/>
              </a:schemeClr>
            </a:lnRef>
            <a:fillRef idx="1">
              <a:schemeClr val="accent5"/>
            </a:fillRef>
            <a:effectRef idx="0">
              <a:schemeClr val="accent5"/>
            </a:effectRef>
            <a:fontRef idx="minor"/>
          </p:style>
          <p:txBody>
            <a:bodyPr numCol="1" spcCol="0" lIns="0" rIns="0" tIns="46800" bIns="46800" anchor="ctr">
              <a:noAutofit/>
            </a:bodyPr>
            <a:p>
              <a:pPr algn="ctr" defTabSz="932400">
                <a:lnSpc>
                  <a:spcPct val="100000"/>
                </a:lnSpc>
              </a:pPr>
              <a:r>
                <a:rPr b="0" lang="en-US" sz="1100" strike="noStrike" u="none">
                  <a:solidFill>
                    <a:srgbClr val="ffffff"/>
                  </a:solidFill>
                  <a:effectLst/>
                  <a:uFillTx/>
                  <a:latin typeface="Segoe UI"/>
                </a:rPr>
                <a:t>Accent 5</a:t>
              </a:r>
              <a:endParaRPr b="0" lang="en-US" sz="1100" strike="noStrike" u="none">
                <a:solidFill>
                  <a:srgbClr val="ffffff"/>
                </a:solidFill>
                <a:effectLst/>
                <a:uFillTx/>
                <a:latin typeface="Arial"/>
              </a:endParaRPr>
            </a:p>
          </p:txBody>
        </p:sp>
        <p:sp>
          <p:nvSpPr>
            <p:cNvPr id="2674" name="Rectangle 33"/>
            <p:cNvSpPr/>
            <p:nvPr/>
          </p:nvSpPr>
          <p:spPr>
            <a:xfrm>
              <a:off x="6339960" y="3057480"/>
              <a:ext cx="853920" cy="853560"/>
            </a:xfrm>
            <a:prstGeom prst="rect">
              <a:avLst/>
            </a:prstGeom>
            <a:solidFill>
              <a:schemeClr val="accent6"/>
            </a:solidFill>
            <a:ln>
              <a:noFill/>
            </a:ln>
          </p:spPr>
          <p:style>
            <a:lnRef idx="2">
              <a:schemeClr val="accent6">
                <a:shade val="50000"/>
              </a:schemeClr>
            </a:lnRef>
            <a:fillRef idx="1">
              <a:schemeClr val="accent6"/>
            </a:fillRef>
            <a:effectRef idx="0">
              <a:schemeClr val="accent6"/>
            </a:effectRef>
            <a:fontRef idx="minor"/>
          </p:style>
          <p:txBody>
            <a:bodyPr numCol="1" spcCol="0" lIns="0" rIns="0" tIns="46800" bIns="46800" anchor="ctr">
              <a:noAutofit/>
            </a:bodyPr>
            <a:p>
              <a:pPr algn="ctr" defTabSz="932400">
                <a:lnSpc>
                  <a:spcPct val="100000"/>
                </a:lnSpc>
              </a:pPr>
              <a:r>
                <a:rPr b="0" lang="en-US" sz="1100" strike="noStrike" u="none">
                  <a:solidFill>
                    <a:srgbClr val="1a1a1a"/>
                  </a:solidFill>
                  <a:effectLst/>
                  <a:uFillTx/>
                  <a:latin typeface="Segoe UI"/>
                </a:rPr>
                <a:t>Accent 6</a:t>
              </a:r>
              <a:endParaRPr b="0" lang="en-US" sz="1100" strike="noStrike" u="none">
                <a:solidFill>
                  <a:srgbClr val="000000"/>
                </a:solidFill>
                <a:effectLst/>
                <a:uFillTx/>
                <a:latin typeface="Arial"/>
              </a:endParaRPr>
            </a:p>
          </p:txBody>
        </p:sp>
        <p:sp>
          <p:nvSpPr>
            <p:cNvPr id="2675" name="Text Placeholder 2"/>
            <p:cNvSpPr/>
            <p:nvPr/>
          </p:nvSpPr>
          <p:spPr>
            <a:xfrm>
              <a:off x="2969280" y="4129560"/>
              <a:ext cx="2292480" cy="369000"/>
            </a:xfrm>
            <a:prstGeom prst="rect">
              <a:avLst/>
            </a:prstGeom>
            <a:noFill/>
            <a:ln w="0">
              <a:noFill/>
            </a:ln>
          </p:spPr>
          <p:style>
            <a:lnRef idx="0"/>
            <a:fillRef idx="0"/>
            <a:effectRef idx="0"/>
            <a:fontRef idx="minor"/>
          </p:style>
          <p:txBody>
            <a:bodyPr lIns="0" rIns="0" tIns="0" bIns="0" anchor="t">
              <a:spAutoFit/>
            </a:bodyPr>
            <a:p>
              <a:pPr defTabSz="914400">
                <a:lnSpc>
                  <a:spcPct val="100000"/>
                </a:lnSpc>
                <a:spcBef>
                  <a:spcPts val="601"/>
                </a:spcBef>
                <a:tabLst>
                  <a:tab algn="l" pos="0"/>
                </a:tabLst>
              </a:pPr>
              <a:r>
                <a:rPr b="0" lang="en-US" sz="1200" strike="noStrike" u="none">
                  <a:solidFill>
                    <a:schemeClr val="lt1"/>
                  </a:solidFill>
                  <a:effectLst/>
                  <a:uFillTx/>
                  <a:latin typeface="Segoe UI"/>
                </a:rPr>
                <a:t>Use </a:t>
              </a:r>
              <a:r>
                <a:rPr b="1" lang="en-US" sz="1200" strike="noStrike" u="none">
                  <a:solidFill>
                    <a:schemeClr val="lt1"/>
                  </a:solidFill>
                  <a:effectLst/>
                  <a:uFillTx/>
                  <a:latin typeface="Segoe UI"/>
                </a:rPr>
                <a:t>Accent 3</a:t>
              </a:r>
              <a:r>
                <a:rPr b="0" lang="en-US" sz="1200" strike="noStrike" u="none">
                  <a:solidFill>
                    <a:schemeClr val="lt1"/>
                  </a:solidFill>
                  <a:effectLst/>
                  <a:uFillTx/>
                  <a:latin typeface="Segoe UI"/>
                </a:rPr>
                <a:t> and </a:t>
              </a:r>
              <a:r>
                <a:rPr b="1" lang="en-US" sz="1200" strike="noStrike" u="none">
                  <a:solidFill>
                    <a:schemeClr val="lt1"/>
                  </a:solidFill>
                  <a:effectLst/>
                  <a:uFillTx/>
                  <a:latin typeface="Segoe UI Semibold"/>
                </a:rPr>
                <a:t>Accent 4 </a:t>
              </a:r>
              <a:r>
                <a:rPr b="0" lang="en-US" sz="1200" strike="noStrike" u="none">
                  <a:solidFill>
                    <a:schemeClr val="lt1"/>
                  </a:solidFill>
                  <a:effectLst/>
                  <a:uFillTx/>
                  <a:latin typeface="Segoe UI"/>
                </a:rPr>
                <a:t>when </a:t>
              </a:r>
              <a:br>
                <a:rPr sz="1200"/>
              </a:br>
              <a:r>
                <a:rPr b="0" lang="en-US" sz="1200" strike="noStrike" u="none">
                  <a:solidFill>
                    <a:schemeClr val="lt1"/>
                  </a:solidFill>
                  <a:effectLst/>
                  <a:uFillTx/>
                  <a:latin typeface="Segoe UI"/>
                </a:rPr>
                <a:t>additional colors are needed. </a:t>
              </a:r>
              <a:endParaRPr b="0" lang="en-US" sz="1200" strike="noStrike" u="none">
                <a:solidFill>
                  <a:srgbClr val="ffffff"/>
                </a:solidFill>
                <a:effectLst/>
                <a:uFillTx/>
                <a:latin typeface="Arial"/>
              </a:endParaRPr>
            </a:p>
          </p:txBody>
        </p:sp>
      </p:grpSp>
    </p:spTree>
  </p:cSld>
  <mc:AlternateContent>
    <mc:Choice Requires="p14">
      <p:transition spd="med" p14:dur="700">
        <p:fade/>
      </p:transition>
    </mc:Choice>
    <mc:Fallback>
      <p:transition spd="med">
        <p:fade/>
      </p:transition>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6" name="PlaceHolder 1"/>
          <p:cNvSpPr>
            <a:spLocks noGrp="1"/>
          </p:cNvSpPr>
          <p:nvPr>
            <p:ph type="title"/>
          </p:nvPr>
        </p:nvSpPr>
        <p:spPr>
          <a:xfrm>
            <a:off x="584280" y="457200"/>
            <a:ext cx="5508000" cy="371880"/>
          </a:xfrm>
          <a:prstGeom prst="rect">
            <a:avLst/>
          </a:prstGeom>
          <a:noFill/>
          <a:ln w="0">
            <a:noFill/>
          </a:ln>
        </p:spPr>
        <p:txBody>
          <a:bodyPr lIns="0" rIns="0" tIns="64080" bIns="0" anchor="t">
            <a:noAutofit/>
          </a:bodyPr>
          <a:p>
            <a:pPr indent="0" defTabSz="932760">
              <a:lnSpc>
                <a:spcPct val="100000"/>
              </a:lnSpc>
              <a:buNone/>
            </a:pPr>
            <a:r>
              <a:rPr b="0" lang="en-US" sz="2000" strike="noStrike" u="none">
                <a:solidFill>
                  <a:schemeClr val="lt1"/>
                </a:solidFill>
                <a:effectLst/>
                <a:uFillTx/>
                <a:latin typeface="Segoe UI Semibold"/>
              </a:rPr>
              <a:t>Creating accessible content</a:t>
            </a:r>
            <a:endParaRPr b="0" lang="en-US" sz="2000" strike="noStrike" u="none">
              <a:solidFill>
                <a:schemeClr val="lt1"/>
              </a:solidFill>
              <a:effectLst/>
              <a:uFillTx/>
              <a:latin typeface="Segoe UI"/>
            </a:endParaRPr>
          </a:p>
        </p:txBody>
      </p:sp>
      <p:sp>
        <p:nvSpPr>
          <p:cNvPr id="2677" name="Accessiblity definition"/>
          <p:cNvSpPr/>
          <p:nvPr/>
        </p:nvSpPr>
        <p:spPr>
          <a:xfrm>
            <a:off x="585720" y="914400"/>
            <a:ext cx="11025000" cy="165960"/>
          </a:xfrm>
          <a:prstGeom prst="rect">
            <a:avLst/>
          </a:prstGeom>
          <a:noFill/>
          <a:ln w="0">
            <a:noFill/>
          </a:ln>
        </p:spPr>
        <p:style>
          <a:lnRef idx="0"/>
          <a:fillRef idx="0"/>
          <a:effectRef idx="0"/>
          <a:fontRef idx="minor"/>
        </p:style>
        <p:txBody>
          <a:bodyPr lIns="0" rIns="0" tIns="0" bIns="0" anchor="t">
            <a:spAutoFit/>
          </a:bodyPr>
          <a:p>
            <a:pPr defTabSz="914400">
              <a:lnSpc>
                <a:spcPct val="90000"/>
              </a:lnSpc>
              <a:spcBef>
                <a:spcPts val="2401"/>
              </a:spcBef>
              <a:tabLst>
                <a:tab algn="l" pos="0"/>
              </a:tabLst>
            </a:pPr>
            <a:r>
              <a:rPr b="0" lang="en-US" sz="1200" strike="noStrike" u="none">
                <a:solidFill>
                  <a:schemeClr val="lt1"/>
                </a:solidFill>
                <a:effectLst/>
                <a:uFillTx/>
                <a:latin typeface="Segoe UI"/>
              </a:rPr>
              <a:t>Take the following steps to create accessible content that everyone can consume effectively.</a:t>
            </a:r>
            <a:endParaRPr b="0" lang="en-US" sz="1200" strike="noStrike" u="none">
              <a:solidFill>
                <a:srgbClr val="ffffff"/>
              </a:solidFill>
              <a:effectLst/>
              <a:uFillTx/>
              <a:latin typeface="Arial"/>
            </a:endParaRPr>
          </a:p>
        </p:txBody>
      </p:sp>
      <p:sp>
        <p:nvSpPr>
          <p:cNvPr id="2678" name="Contrast instructions text box"/>
          <p:cNvSpPr/>
          <p:nvPr/>
        </p:nvSpPr>
        <p:spPr>
          <a:xfrm>
            <a:off x="582120" y="1434960"/>
            <a:ext cx="1965600" cy="200880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tabLst>
                <a:tab algn="l" pos="0"/>
              </a:tabLst>
            </a:pPr>
            <a:r>
              <a:rPr b="1" lang="en-US" sz="1600" strike="noStrike" u="none">
                <a:solidFill>
                  <a:schemeClr val="lt1"/>
                </a:solidFill>
                <a:effectLst/>
                <a:uFillTx/>
                <a:latin typeface="Segoe UI"/>
              </a:rPr>
              <a:t>Contrast</a:t>
            </a:r>
            <a:endParaRPr b="0" lang="en-US" sz="1600" strike="noStrike" u="none">
              <a:solidFill>
                <a:srgbClr val="ffffff"/>
              </a:solidFill>
              <a:effectLst/>
              <a:uFillTx/>
              <a:latin typeface="Arial"/>
            </a:endParaRPr>
          </a:p>
          <a:p>
            <a:pPr defTabSz="903960">
              <a:lnSpc>
                <a:spcPct val="100000"/>
              </a:lnSpc>
              <a:spcBef>
                <a:spcPts val="774"/>
              </a:spcBef>
              <a:tabLst>
                <a:tab algn="l" pos="0"/>
              </a:tabLst>
            </a:pPr>
            <a:r>
              <a:rPr b="0" lang="en-US" sz="1200" strike="noStrike" u="none">
                <a:solidFill>
                  <a:schemeClr val="lt1"/>
                </a:solidFill>
                <a:effectLst/>
                <a:uFillTx/>
                <a:latin typeface="Segoe UI"/>
              </a:rPr>
              <a:t>Use high contrast colors for maximum readability</a:t>
            </a:r>
            <a:endParaRPr b="0" lang="en-US" sz="1200" strike="noStrike" u="none">
              <a:solidFill>
                <a:srgbClr val="ffffff"/>
              </a:solidFill>
              <a:effectLst/>
              <a:uFillTx/>
              <a:latin typeface="Arial"/>
            </a:endParaRPr>
          </a:p>
          <a:p>
            <a:pPr defTabSz="903960">
              <a:lnSpc>
                <a:spcPct val="100000"/>
              </a:lnSpc>
              <a:spcBef>
                <a:spcPts val="581"/>
              </a:spcBef>
              <a:tabLst>
                <a:tab algn="l" pos="0"/>
              </a:tabLst>
            </a:pPr>
            <a:r>
              <a:rPr b="0" lang="en-US" sz="1200" strike="noStrike" u="none">
                <a:solidFill>
                  <a:schemeClr val="lt1"/>
                </a:solidFill>
                <a:effectLst/>
                <a:uFillTx/>
                <a:latin typeface="Segoe UI"/>
              </a:rPr>
              <a:t>The recommended contrast ratio is at least 4.5:1</a:t>
            </a:r>
            <a:endParaRPr b="0" lang="en-US" sz="1200" strike="noStrike" u="none">
              <a:solidFill>
                <a:srgbClr val="ffffff"/>
              </a:solidFill>
              <a:effectLst/>
              <a:uFillTx/>
              <a:latin typeface="Arial"/>
            </a:endParaRPr>
          </a:p>
          <a:p>
            <a:pPr defTabSz="903960">
              <a:lnSpc>
                <a:spcPct val="100000"/>
              </a:lnSpc>
              <a:spcBef>
                <a:spcPts val="581"/>
              </a:spcBef>
              <a:tabLst>
                <a:tab algn="l" pos="0"/>
              </a:tabLst>
            </a:pPr>
            <a:endParaRPr b="0" lang="en-US" sz="1170" strike="noStrike" u="none">
              <a:solidFill>
                <a:srgbClr val="ffffff"/>
              </a:solidFill>
              <a:effectLst/>
              <a:uFillTx/>
              <a:latin typeface="Arial"/>
            </a:endParaRPr>
          </a:p>
          <a:p>
            <a:pPr defTabSz="903960">
              <a:lnSpc>
                <a:spcPct val="100000"/>
              </a:lnSpc>
              <a:spcBef>
                <a:spcPts val="581"/>
              </a:spcBef>
              <a:tabLst>
                <a:tab algn="l" pos="0"/>
              </a:tabLst>
            </a:pPr>
            <a:endParaRPr b="0" lang="en-US" sz="1170" strike="noStrike" u="none">
              <a:solidFill>
                <a:srgbClr val="ffffff"/>
              </a:solidFill>
              <a:effectLst/>
              <a:uFillTx/>
              <a:latin typeface="Arial"/>
            </a:endParaRPr>
          </a:p>
          <a:p>
            <a:pPr defTabSz="903960">
              <a:lnSpc>
                <a:spcPct val="100000"/>
              </a:lnSpc>
              <a:spcBef>
                <a:spcPts val="581"/>
              </a:spcBef>
              <a:tabLst>
                <a:tab algn="l" pos="0"/>
              </a:tabLst>
            </a:pPr>
            <a:endParaRPr b="0" lang="en-US" sz="1170" strike="noStrike" u="none">
              <a:solidFill>
                <a:srgbClr val="ffffff"/>
              </a:solidFill>
              <a:effectLst/>
              <a:uFillTx/>
              <a:latin typeface="Arial"/>
            </a:endParaRPr>
          </a:p>
        </p:txBody>
      </p:sp>
      <p:grpSp>
        <p:nvGrpSpPr>
          <p:cNvPr id="2679" name="Text contrast exmple"/>
          <p:cNvGrpSpPr/>
          <p:nvPr/>
        </p:nvGrpSpPr>
        <p:grpSpPr>
          <a:xfrm>
            <a:off x="597600" y="2726640"/>
            <a:ext cx="1950120" cy="456480"/>
            <a:chOff x="597600" y="2726640"/>
            <a:chExt cx="1950120" cy="456480"/>
          </a:xfrm>
        </p:grpSpPr>
        <p:grpSp>
          <p:nvGrpSpPr>
            <p:cNvPr id="2680" name="Group 44"/>
            <p:cNvGrpSpPr/>
            <p:nvPr/>
          </p:nvGrpSpPr>
          <p:grpSpPr>
            <a:xfrm>
              <a:off x="597600" y="2733120"/>
              <a:ext cx="1950120" cy="450000"/>
              <a:chOff x="597600" y="2733120"/>
              <a:chExt cx="1950120" cy="450000"/>
            </a:xfrm>
          </p:grpSpPr>
          <p:sp>
            <p:nvSpPr>
              <p:cNvPr id="2681" name="Gray text box example"/>
              <p:cNvSpPr/>
              <p:nvPr/>
            </p:nvSpPr>
            <p:spPr>
              <a:xfrm>
                <a:off x="597600" y="2733120"/>
                <a:ext cx="649800" cy="450000"/>
              </a:xfrm>
              <a:prstGeom prst="rect">
                <a:avLst/>
              </a:prstGeom>
              <a:solidFill>
                <a:srgbClr val="f2f2f2"/>
              </a:solidFill>
              <a:ln w="0">
                <a:noFill/>
              </a:ln>
            </p:spPr>
            <p:style>
              <a:lnRef idx="0"/>
              <a:fillRef idx="0"/>
              <a:effectRef idx="0"/>
              <a:fontRef idx="minor"/>
            </p:style>
            <p:txBody>
              <a:bodyPr lIns="177120" rIns="177120" tIns="81720" bIns="81720" anchor="ctr">
                <a:spAutoFit/>
              </a:bodyPr>
              <a:p>
                <a:pPr defTabSz="903960">
                  <a:lnSpc>
                    <a:spcPct val="100000"/>
                  </a:lnSpc>
                  <a:spcAft>
                    <a:spcPts val="581"/>
                  </a:spcAft>
                  <a:tabLst>
                    <a:tab algn="l" pos="0"/>
                  </a:tabLst>
                </a:pPr>
                <a:r>
                  <a:rPr b="1" lang="en-US" sz="1070" strike="noStrike" u="none">
                    <a:solidFill>
                      <a:srgbClr val="1a1a1a"/>
                    </a:solidFill>
                    <a:effectLst/>
                    <a:uFillTx/>
                    <a:latin typeface="Segoe UI Semilight"/>
                  </a:rPr>
                  <a:t>Text</a:t>
                </a:r>
                <a:endParaRPr b="0" lang="en-US" sz="1070" strike="noStrike" u="none">
                  <a:solidFill>
                    <a:srgbClr val="000000"/>
                  </a:solidFill>
                  <a:effectLst/>
                  <a:uFillTx/>
                  <a:latin typeface="Arial"/>
                </a:endParaRPr>
              </a:p>
            </p:txBody>
          </p:sp>
          <p:sp>
            <p:nvSpPr>
              <p:cNvPr id="2682" name="Blue text box example"/>
              <p:cNvSpPr/>
              <p:nvPr/>
            </p:nvSpPr>
            <p:spPr>
              <a:xfrm>
                <a:off x="1247760" y="2733120"/>
                <a:ext cx="649800" cy="450000"/>
              </a:xfrm>
              <a:prstGeom prst="rect">
                <a:avLst/>
              </a:prstGeom>
              <a:solidFill>
                <a:srgbClr val="0078d4"/>
              </a:solidFill>
              <a:ln w="0">
                <a:noFill/>
              </a:ln>
            </p:spPr>
            <p:style>
              <a:lnRef idx="0"/>
              <a:fillRef idx="0"/>
              <a:effectRef idx="0"/>
              <a:fontRef idx="minor"/>
            </p:style>
            <p:txBody>
              <a:bodyPr lIns="177120" rIns="177120" tIns="81720" bIns="81720" anchor="ctr">
                <a:spAutoFit/>
              </a:bodyPr>
              <a:p>
                <a:pPr defTabSz="903960">
                  <a:lnSpc>
                    <a:spcPct val="100000"/>
                  </a:lnSpc>
                  <a:spcAft>
                    <a:spcPts val="581"/>
                  </a:spcAft>
                  <a:tabLst>
                    <a:tab algn="l" pos="0"/>
                  </a:tabLst>
                </a:pPr>
                <a:r>
                  <a:rPr b="1" lang="en-US" sz="1070" strike="noStrike" u="none">
                    <a:solidFill>
                      <a:srgbClr val="ffffff"/>
                    </a:solidFill>
                    <a:effectLst/>
                    <a:uFillTx/>
                    <a:latin typeface="Segoe UI Semilight"/>
                  </a:rPr>
                  <a:t>Text</a:t>
                </a:r>
                <a:endParaRPr b="0" lang="en-US" sz="1070" strike="noStrike" u="none">
                  <a:solidFill>
                    <a:srgbClr val="ffffff"/>
                  </a:solidFill>
                  <a:effectLst/>
                  <a:uFillTx/>
                  <a:latin typeface="Arial"/>
                </a:endParaRPr>
              </a:p>
            </p:txBody>
          </p:sp>
          <p:sp>
            <p:nvSpPr>
              <p:cNvPr id="2683" name="Light blue text box example"/>
              <p:cNvSpPr/>
              <p:nvPr/>
            </p:nvSpPr>
            <p:spPr>
              <a:xfrm>
                <a:off x="1897920" y="2733120"/>
                <a:ext cx="649800" cy="450000"/>
              </a:xfrm>
              <a:prstGeom prst="rect">
                <a:avLst/>
              </a:prstGeom>
              <a:solidFill>
                <a:srgbClr val="00bcf2"/>
              </a:solidFill>
              <a:ln w="0">
                <a:noFill/>
              </a:ln>
            </p:spPr>
            <p:style>
              <a:lnRef idx="0"/>
              <a:fillRef idx="0"/>
              <a:effectRef idx="0"/>
              <a:fontRef idx="minor"/>
            </p:style>
            <p:txBody>
              <a:bodyPr lIns="177120" rIns="177120" tIns="81720" bIns="81720" anchor="ctr">
                <a:spAutoFit/>
              </a:bodyPr>
              <a:p>
                <a:pPr defTabSz="903960">
                  <a:lnSpc>
                    <a:spcPct val="100000"/>
                  </a:lnSpc>
                  <a:spcAft>
                    <a:spcPts val="581"/>
                  </a:spcAft>
                  <a:tabLst>
                    <a:tab algn="l" pos="0"/>
                  </a:tabLst>
                </a:pPr>
                <a:r>
                  <a:rPr b="1" lang="en-US" sz="1070" strike="noStrike" u="none">
                    <a:solidFill>
                      <a:srgbClr val="ffffff"/>
                    </a:solidFill>
                    <a:effectLst/>
                    <a:uFillTx/>
                    <a:latin typeface="Segoe UI Semilight"/>
                  </a:rPr>
                  <a:t>Text</a:t>
                </a:r>
                <a:endParaRPr b="0" lang="en-US" sz="1070" strike="noStrike" u="none">
                  <a:solidFill>
                    <a:srgbClr val="000000"/>
                  </a:solidFill>
                  <a:effectLst/>
                  <a:uFillTx/>
                  <a:latin typeface="Arial"/>
                </a:endParaRPr>
              </a:p>
            </p:txBody>
          </p:sp>
        </p:grpSp>
        <p:cxnSp>
          <p:nvCxnSpPr>
            <p:cNvPr id="2684" name="Red slash"/>
            <p:cNvCxnSpPr/>
            <p:nvPr/>
          </p:nvCxnSpPr>
          <p:spPr>
            <a:xfrm flipH="1">
              <a:off x="1897560" y="2726640"/>
              <a:ext cx="650520" cy="451080"/>
            </a:xfrm>
            <a:prstGeom prst="straightConnector1">
              <a:avLst/>
            </a:prstGeom>
            <a:ln w="19050">
              <a:solidFill>
                <a:srgbClr val="d83b01"/>
              </a:solidFill>
              <a:round/>
            </a:ln>
          </p:spPr>
        </p:cxnSp>
      </p:grpSp>
      <p:sp>
        <p:nvSpPr>
          <p:cNvPr id="2685" name="Contrast instructions text box"/>
          <p:cNvSpPr/>
          <p:nvPr/>
        </p:nvSpPr>
        <p:spPr>
          <a:xfrm>
            <a:off x="582120" y="3480840"/>
            <a:ext cx="1965600" cy="768960"/>
          </a:xfrm>
          <a:prstGeom prst="rect">
            <a:avLst/>
          </a:prstGeom>
          <a:noFill/>
          <a:ln w="0">
            <a:noFill/>
          </a:ln>
        </p:spPr>
        <p:style>
          <a:lnRef idx="0"/>
          <a:fillRef idx="0"/>
          <a:effectRef idx="0"/>
          <a:fontRef idx="minor"/>
        </p:style>
        <p:txBody>
          <a:bodyPr lIns="0" rIns="0" tIns="0" bIns="0" anchor="t">
            <a:spAutoFit/>
          </a:bodyPr>
          <a:p>
            <a:pPr defTabSz="903960">
              <a:lnSpc>
                <a:spcPct val="100000"/>
              </a:lnSpc>
              <a:spcBef>
                <a:spcPts val="1162"/>
              </a:spcBef>
              <a:tabLst>
                <a:tab algn="l" pos="0"/>
              </a:tabLst>
            </a:pPr>
            <a:r>
              <a:rPr b="1" lang="en-US" sz="1200" strike="noStrike" u="none">
                <a:solidFill>
                  <a:schemeClr val="lt1"/>
                </a:solidFill>
                <a:effectLst/>
                <a:uFillTx/>
                <a:latin typeface="Segoe UI"/>
              </a:rPr>
              <a:t>Color Contrast Analyzer</a:t>
            </a:r>
            <a:endParaRPr b="0" lang="en-US" sz="1200" strike="noStrike" u="none">
              <a:solidFill>
                <a:srgbClr val="ffffff"/>
              </a:solidFill>
              <a:effectLst/>
              <a:uFillTx/>
              <a:latin typeface="Arial"/>
            </a:endParaRPr>
          </a:p>
          <a:p>
            <a:pPr defTabSz="903960">
              <a:lnSpc>
                <a:spcPct val="110000"/>
              </a:lnSpc>
              <a:spcBef>
                <a:spcPts val="581"/>
              </a:spcBef>
              <a:tabLst>
                <a:tab algn="l" pos="0"/>
              </a:tabLst>
            </a:pPr>
            <a:r>
              <a:rPr b="0" lang="en-US" sz="1000" strike="noStrike" u="none">
                <a:solidFill>
                  <a:schemeClr val="lt1"/>
                </a:solidFill>
                <a:effectLst/>
                <a:uFillTx/>
                <a:latin typeface="Segoe UI"/>
              </a:rPr>
              <a:t>Download this tool to determine the legibility of text and the contrast of visual elements</a:t>
            </a:r>
            <a:endParaRPr b="0" lang="en-US" sz="1000" strike="noStrike" u="none">
              <a:solidFill>
                <a:srgbClr val="ffffff"/>
              </a:solidFill>
              <a:effectLst/>
              <a:uFillTx/>
              <a:latin typeface="Arial"/>
            </a:endParaRPr>
          </a:p>
        </p:txBody>
      </p:sp>
      <p:grpSp>
        <p:nvGrpSpPr>
          <p:cNvPr id="2686" name="Download Button"/>
          <p:cNvGrpSpPr/>
          <p:nvPr/>
        </p:nvGrpSpPr>
        <p:grpSpPr>
          <a:xfrm>
            <a:off x="597600" y="4402080"/>
            <a:ext cx="1950120" cy="326520"/>
            <a:chOff x="597600" y="4402080"/>
            <a:chExt cx="1950120" cy="326520"/>
          </a:xfrm>
        </p:grpSpPr>
        <p:sp>
          <p:nvSpPr>
            <p:cNvPr id="2687" name="Download label">
              <a:hlinkClick r:id="rId1"/>
            </p:cNvPr>
            <p:cNvSpPr/>
            <p:nvPr/>
          </p:nvSpPr>
          <p:spPr>
            <a:xfrm>
              <a:off x="597600" y="4402080"/>
              <a:ext cx="1950120" cy="326520"/>
            </a:xfrm>
            <a:prstGeom prst="rect">
              <a:avLst/>
            </a:prstGeom>
            <a:solidFill>
              <a:srgbClr val="0078d4"/>
            </a:solidFill>
            <a:ln w="0">
              <a:noFill/>
            </a:ln>
          </p:spPr>
          <p:style>
            <a:lnRef idx="0"/>
            <a:fillRef idx="0"/>
            <a:effectRef idx="0"/>
            <a:fontRef idx="minor"/>
          </p:style>
          <p:txBody>
            <a:bodyPr lIns="141840" rIns="141840" tIns="81720" bIns="81720" anchor="ctr">
              <a:spAutoFit/>
            </a:bodyPr>
            <a:p>
              <a:pPr algn="ctr" defTabSz="903960">
                <a:lnSpc>
                  <a:spcPct val="100000"/>
                </a:lnSpc>
                <a:spcAft>
                  <a:spcPts val="581"/>
                </a:spcAft>
                <a:tabLst>
                  <a:tab algn="l" pos="0"/>
                </a:tabLst>
              </a:pPr>
              <a:r>
                <a:rPr b="1" lang="en-US" sz="1070" strike="noStrike" u="none">
                  <a:solidFill>
                    <a:srgbClr val="ffffff"/>
                  </a:solidFill>
                  <a:effectLst/>
                  <a:uFillTx/>
                  <a:latin typeface="Segoe UI Semilight"/>
                </a:rPr>
                <a:t>Download</a:t>
              </a:r>
              <a:endParaRPr b="0" lang="en-US" sz="1070" strike="noStrike" u="none">
                <a:solidFill>
                  <a:srgbClr val="ffffff"/>
                </a:solidFill>
                <a:effectLst/>
                <a:uFillTx/>
                <a:latin typeface="Arial"/>
              </a:endParaRPr>
            </a:p>
          </p:txBody>
        </p:sp>
        <p:sp>
          <p:nvSpPr>
            <p:cNvPr id="2688" name="Download button">
              <a:hlinkClick r:id="rId2"/>
            </p:cNvPr>
            <p:cNvSpPr/>
            <p:nvPr/>
          </p:nvSpPr>
          <p:spPr>
            <a:xfrm>
              <a:off x="1016640" y="4480920"/>
              <a:ext cx="84960" cy="156240"/>
            </a:xfrm>
            <a:custGeom>
              <a:avLst/>
              <a:gdLst>
                <a:gd name="textAreaLeft" fmla="*/ 0 w 84960"/>
                <a:gd name="textAreaRight" fmla="*/ 85320 w 84960"/>
                <a:gd name="textAreaTop" fmla="*/ 0 h 156240"/>
                <a:gd name="textAreaBottom" fmla="*/ 156600 h 156240"/>
                <a:gd name="GluePoint1X" fmla="*/ 144 w 144"/>
                <a:gd name="GluePoint1Y" fmla="*/ 132 h 248"/>
                <a:gd name="GluePoint2X" fmla="*/ 72 w 144"/>
                <a:gd name="GluePoint2Y" fmla="*/ 203 h 248"/>
                <a:gd name="GluePoint3X" fmla="*/ 0 w 144"/>
                <a:gd name="GluePoint3Y" fmla="*/ 132 h 248"/>
                <a:gd name="GluePoint4X" fmla="*/ 72 w 144"/>
                <a:gd name="GluePoint4Y" fmla="*/ 203 h 248"/>
                <a:gd name="GluePoint5X" fmla="*/ 72 w 144"/>
                <a:gd name="GluePoint5Y" fmla="*/ 0 h 248"/>
                <a:gd name="GluePoint6X" fmla="*/ 0 w 144"/>
                <a:gd name="GluePoint6Y" fmla="*/ 248 h 248"/>
                <a:gd name="GluePoint7X" fmla="*/ 144 w 144"/>
                <a:gd name="GluePoint7Y" fmla="*/ 248 h 248"/>
              </a:gdLst>
              <a:ahLst/>
              <a:cxnLst>
                <a:cxn ang="0">
                  <a:pos x="GluePoint1X" y="GluePoint1Y"/>
                </a:cxn>
                <a:cxn ang="0">
                  <a:pos x="GluePoint2X" y="GluePoint2Y"/>
                </a:cxn>
                <a:cxn ang="0">
                  <a:pos x="GluePoint3X" y="GluePoint3Y"/>
                </a:cxn>
                <a:cxn ang="0">
                  <a:pos x="GluePoint4X" y="GluePoint4Y"/>
                </a:cxn>
                <a:cxn ang="0">
                  <a:pos x="GluePoint5X" y="GluePoint5Y"/>
                </a:cxn>
                <a:cxn ang="0">
                  <a:pos x="GluePoint6X" y="GluePoint6Y"/>
                </a:cxn>
                <a:cxn ang="0">
                  <a:pos x="GluePoint7X" y="GluePoint7Y"/>
                </a:cxn>
              </a:cxnLst>
              <a:rect l="textAreaLeft" t="textAreaTop" r="textAreaRight" b="textAreaBottom"/>
              <a:pathLst>
                <a:path w="144" h="248">
                  <a:moveTo>
                    <a:pt x="144" y="132"/>
                  </a:moveTo>
                  <a:lnTo>
                    <a:pt x="72" y="203"/>
                  </a:lnTo>
                  <a:lnTo>
                    <a:pt x="0" y="132"/>
                  </a:lnTo>
                  <a:moveTo>
                    <a:pt x="72" y="203"/>
                  </a:moveTo>
                  <a:lnTo>
                    <a:pt x="72" y="0"/>
                  </a:lnTo>
                  <a:moveTo>
                    <a:pt x="0" y="248"/>
                  </a:moveTo>
                  <a:lnTo>
                    <a:pt x="144" y="248"/>
                  </a:lnTo>
                </a:path>
              </a:pathLst>
            </a:custGeom>
            <a:noFill/>
            <a:ln w="19050">
              <a:solidFill>
                <a:srgbClr val="ffffff"/>
              </a:solidFill>
              <a:miter/>
            </a:ln>
          </p:spPr>
          <p:style>
            <a:lnRef idx="0"/>
            <a:fillRef idx="0"/>
            <a:effectRef idx="0"/>
            <a:fontRef idx="minor"/>
          </p:style>
          <p:txBody>
            <a:bodyPr numCol="1" spcCol="0" lIns="88560" rIns="88560" tIns="44280" bIns="44280" anchor="t">
              <a:noAutofit/>
            </a:bodyPr>
            <a:p>
              <a:pPr defTabSz="885960">
                <a:lnSpc>
                  <a:spcPct val="100000"/>
                </a:lnSpc>
              </a:pPr>
              <a:endParaRPr b="0" lang="en-US" sz="870" strike="noStrike" u="none">
                <a:solidFill>
                  <a:srgbClr val="1a1a1a"/>
                </a:solidFill>
                <a:effectLst/>
                <a:uFillTx/>
                <a:latin typeface="Segoe UI Semilight"/>
              </a:endParaRPr>
            </a:p>
          </p:txBody>
        </p:sp>
      </p:grpSp>
      <p:sp>
        <p:nvSpPr>
          <p:cNvPr id="2689" name="Shape &amp; color instruciton text box"/>
          <p:cNvSpPr/>
          <p:nvPr/>
        </p:nvSpPr>
        <p:spPr>
          <a:xfrm>
            <a:off x="2843280" y="1434960"/>
            <a:ext cx="1965600" cy="171720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tabLst>
                <a:tab algn="l" pos="0"/>
              </a:tabLst>
            </a:pPr>
            <a:r>
              <a:rPr b="1" lang="en-US" sz="1600" strike="noStrike" u="none">
                <a:solidFill>
                  <a:schemeClr val="lt1"/>
                </a:solidFill>
                <a:effectLst/>
                <a:uFillTx/>
                <a:latin typeface="Segoe UI"/>
              </a:rPr>
              <a:t>Shape and color</a:t>
            </a:r>
            <a:endParaRPr b="0" lang="en-US" sz="1600" strike="noStrike" u="none">
              <a:solidFill>
                <a:srgbClr val="ffffff"/>
              </a:solidFill>
              <a:effectLst/>
              <a:uFillTx/>
              <a:latin typeface="Arial"/>
            </a:endParaRPr>
          </a:p>
          <a:p>
            <a:pPr defTabSz="903960">
              <a:lnSpc>
                <a:spcPct val="100000"/>
              </a:lnSpc>
              <a:spcBef>
                <a:spcPts val="774"/>
              </a:spcBef>
              <a:tabLst>
                <a:tab algn="l" pos="0"/>
              </a:tabLst>
            </a:pPr>
            <a:r>
              <a:rPr b="0" lang="en-US" sz="1200" strike="noStrike" u="none">
                <a:solidFill>
                  <a:schemeClr val="lt1"/>
                </a:solidFill>
                <a:effectLst/>
                <a:uFillTx/>
                <a:latin typeface="Segoe UI"/>
              </a:rPr>
              <a:t>Use different shapes with a legend to indicate statuses to accommodate for color blindness</a:t>
            </a:r>
            <a:endParaRPr b="0" lang="en-US" sz="1200" strike="noStrike" u="none">
              <a:solidFill>
                <a:srgbClr val="ffffff"/>
              </a:solidFill>
              <a:effectLst/>
              <a:uFillTx/>
              <a:latin typeface="Arial"/>
            </a:endParaRPr>
          </a:p>
          <a:p>
            <a:pPr defTabSz="903960">
              <a:lnSpc>
                <a:spcPct val="100000"/>
              </a:lnSpc>
              <a:spcBef>
                <a:spcPts val="1162"/>
              </a:spcBef>
              <a:tabLst>
                <a:tab algn="l" pos="0"/>
              </a:tabLst>
            </a:pPr>
            <a:r>
              <a:rPr b="1" lang="en-US" sz="1200" strike="noStrike" u="none">
                <a:solidFill>
                  <a:schemeClr val="lt1"/>
                </a:solidFill>
                <a:effectLst/>
                <a:uFillTx/>
                <a:latin typeface="Segoe UI"/>
              </a:rPr>
              <a:t>Example: </a:t>
            </a:r>
            <a:endParaRPr b="0" lang="en-US" sz="1200" strike="noStrike" u="none">
              <a:solidFill>
                <a:srgbClr val="ffffff"/>
              </a:solidFill>
              <a:effectLst/>
              <a:uFillTx/>
              <a:latin typeface="Arial"/>
            </a:endParaRPr>
          </a:p>
          <a:p>
            <a:pPr defTabSz="903960">
              <a:lnSpc>
                <a:spcPct val="100000"/>
              </a:lnSpc>
              <a:spcBef>
                <a:spcPts val="232"/>
              </a:spcBef>
              <a:tabLst>
                <a:tab algn="l" pos="0"/>
              </a:tabLst>
            </a:pPr>
            <a:endParaRPr b="0" lang="en-US" sz="1170" strike="noStrike" u="none">
              <a:solidFill>
                <a:srgbClr val="ffffff"/>
              </a:solidFill>
              <a:effectLst/>
              <a:uFillTx/>
              <a:latin typeface="Arial"/>
            </a:endParaRPr>
          </a:p>
        </p:txBody>
      </p:sp>
      <p:grpSp>
        <p:nvGrpSpPr>
          <p:cNvPr id="2690" name="Shape usage example"/>
          <p:cNvGrpSpPr/>
          <p:nvPr/>
        </p:nvGrpSpPr>
        <p:grpSpPr>
          <a:xfrm>
            <a:off x="2835720" y="3026520"/>
            <a:ext cx="1969200" cy="1878120"/>
            <a:chOff x="2835720" y="3026520"/>
            <a:chExt cx="1969200" cy="1878120"/>
          </a:xfrm>
        </p:grpSpPr>
        <p:sp>
          <p:nvSpPr>
            <p:cNvPr id="2691" name="Background and text">
              <a:hlinkClick r:id="rId3"/>
            </p:cNvPr>
            <p:cNvSpPr/>
            <p:nvPr/>
          </p:nvSpPr>
          <p:spPr>
            <a:xfrm>
              <a:off x="2835720" y="3026520"/>
              <a:ext cx="1969200" cy="1878120"/>
            </a:xfrm>
            <a:prstGeom prst="rect">
              <a:avLst/>
            </a:prstGeom>
            <a:solidFill>
              <a:srgbClr val="ffffff"/>
            </a:solidFill>
            <a:ln w="0">
              <a:solidFill>
                <a:srgbClr val="ffffff"/>
              </a:solidFill>
            </a:ln>
          </p:spPr>
          <p:style>
            <a:lnRef idx="0"/>
            <a:fillRef idx="0"/>
            <a:effectRef idx="0"/>
            <a:fontRef idx="minor"/>
          </p:style>
          <p:txBody>
            <a:bodyPr lIns="177120" rIns="177120" tIns="141840" bIns="141840" anchor="t">
              <a:noAutofit/>
            </a:bodyPr>
            <a:p>
              <a:pPr defTabSz="903960">
                <a:lnSpc>
                  <a:spcPct val="200000"/>
                </a:lnSpc>
                <a:spcAft>
                  <a:spcPts val="581"/>
                </a:spcAft>
                <a:tabLst>
                  <a:tab algn="l" pos="0"/>
                </a:tabLst>
              </a:pPr>
              <a:r>
                <a:rPr b="1" lang="en-US" sz="1070" strike="noStrike" u="none">
                  <a:solidFill>
                    <a:srgbClr val="1a1a1a"/>
                  </a:solidFill>
                  <a:effectLst/>
                  <a:uFillTx/>
                  <a:latin typeface="Segoe UI Semilight"/>
                </a:rPr>
                <a:t>Subject 1</a:t>
              </a:r>
              <a:endParaRPr b="0" lang="en-US" sz="1070" strike="noStrike" u="none">
                <a:solidFill>
                  <a:srgbClr val="000000"/>
                </a:solidFill>
                <a:effectLst/>
                <a:uFillTx/>
                <a:latin typeface="Arial"/>
              </a:endParaRPr>
            </a:p>
            <a:p>
              <a:pPr defTabSz="903960">
                <a:lnSpc>
                  <a:spcPct val="200000"/>
                </a:lnSpc>
                <a:spcAft>
                  <a:spcPts val="581"/>
                </a:spcAft>
                <a:tabLst>
                  <a:tab algn="l" pos="0"/>
                </a:tabLst>
              </a:pPr>
              <a:r>
                <a:rPr b="1" lang="en-US" sz="1070" strike="noStrike" u="none">
                  <a:solidFill>
                    <a:srgbClr val="1a1a1a"/>
                  </a:solidFill>
                  <a:effectLst/>
                  <a:uFillTx/>
                  <a:latin typeface="Segoe UI Semilight"/>
                </a:rPr>
                <a:t>Subject 2</a:t>
              </a:r>
              <a:endParaRPr b="0" lang="en-US" sz="1070" strike="noStrike" u="none">
                <a:solidFill>
                  <a:srgbClr val="000000"/>
                </a:solidFill>
                <a:effectLst/>
                <a:uFillTx/>
                <a:latin typeface="Arial"/>
              </a:endParaRPr>
            </a:p>
            <a:p>
              <a:pPr defTabSz="903960">
                <a:lnSpc>
                  <a:spcPct val="200000"/>
                </a:lnSpc>
                <a:spcAft>
                  <a:spcPts val="581"/>
                </a:spcAft>
                <a:tabLst>
                  <a:tab algn="l" pos="0"/>
                </a:tabLst>
              </a:pPr>
              <a:r>
                <a:rPr b="1" lang="en-US" sz="1070" strike="noStrike" u="none">
                  <a:solidFill>
                    <a:srgbClr val="1a1a1a"/>
                  </a:solidFill>
                  <a:effectLst/>
                  <a:uFillTx/>
                  <a:latin typeface="Segoe UI Semilight"/>
                </a:rPr>
                <a:t>Subject 3</a:t>
              </a:r>
              <a:endParaRPr b="0" lang="en-US" sz="1070" strike="noStrike" u="none">
                <a:solidFill>
                  <a:srgbClr val="000000"/>
                </a:solidFill>
                <a:effectLst/>
                <a:uFillTx/>
                <a:latin typeface="Arial"/>
              </a:endParaRPr>
            </a:p>
          </p:txBody>
        </p:sp>
        <p:grpSp>
          <p:nvGrpSpPr>
            <p:cNvPr id="2692" name="Group 62"/>
            <p:cNvGrpSpPr/>
            <p:nvPr/>
          </p:nvGrpSpPr>
          <p:grpSpPr>
            <a:xfrm>
              <a:off x="3012840" y="3563640"/>
              <a:ext cx="1568880" cy="812520"/>
              <a:chOff x="3012840" y="3563640"/>
              <a:chExt cx="1568880" cy="812520"/>
            </a:xfrm>
          </p:grpSpPr>
          <p:cxnSp>
            <p:nvCxnSpPr>
              <p:cNvPr id="2693" name="Top horizontal seperator"/>
              <p:cNvCxnSpPr/>
              <p:nvPr/>
            </p:nvCxnSpPr>
            <p:spPr>
              <a:xfrm>
                <a:off x="3012840" y="3563640"/>
                <a:ext cx="1569240" cy="360"/>
              </a:xfrm>
              <a:prstGeom prst="straightConnector1">
                <a:avLst/>
              </a:prstGeom>
              <a:ln>
                <a:solidFill>
                  <a:srgbClr val="969696"/>
                </a:solidFill>
                <a:round/>
              </a:ln>
            </p:spPr>
          </p:cxnSp>
          <p:cxnSp>
            <p:nvCxnSpPr>
              <p:cNvPr id="2694" name="Middle horizontal seperator"/>
              <p:cNvCxnSpPr/>
              <p:nvPr/>
            </p:nvCxnSpPr>
            <p:spPr>
              <a:xfrm>
                <a:off x="3012840" y="3970080"/>
                <a:ext cx="1569240" cy="360"/>
              </a:xfrm>
              <a:prstGeom prst="straightConnector1">
                <a:avLst/>
              </a:prstGeom>
              <a:ln>
                <a:solidFill>
                  <a:srgbClr val="969696"/>
                </a:solidFill>
                <a:round/>
              </a:ln>
            </p:spPr>
          </p:cxnSp>
          <p:cxnSp>
            <p:nvCxnSpPr>
              <p:cNvPr id="2695" name="Bottom horizontal seperator"/>
              <p:cNvCxnSpPr/>
              <p:nvPr/>
            </p:nvCxnSpPr>
            <p:spPr>
              <a:xfrm>
                <a:off x="3012840" y="4376160"/>
                <a:ext cx="1569240" cy="360"/>
              </a:xfrm>
              <a:prstGeom prst="straightConnector1">
                <a:avLst/>
              </a:prstGeom>
              <a:ln>
                <a:solidFill>
                  <a:srgbClr val="969696"/>
                </a:solidFill>
                <a:round/>
              </a:ln>
            </p:spPr>
          </p:cxnSp>
        </p:grpSp>
        <p:sp>
          <p:nvSpPr>
            <p:cNvPr id="2696" name="Example green circle">
              <a:hlinkClick r:id="rId4"/>
            </p:cNvPr>
            <p:cNvSpPr/>
            <p:nvPr/>
          </p:nvSpPr>
          <p:spPr>
            <a:xfrm>
              <a:off x="4331880" y="3315240"/>
              <a:ext cx="108360" cy="108360"/>
            </a:xfrm>
            <a:prstGeom prst="ellipse">
              <a:avLst/>
            </a:prstGeom>
            <a:solidFill>
              <a:srgbClr val="107c10"/>
            </a:solidFill>
            <a:ln>
              <a:noFill/>
            </a:ln>
          </p:spPr>
          <p:style>
            <a:lnRef idx="1">
              <a:schemeClr val="accent2"/>
            </a:lnRef>
            <a:fillRef idx="3">
              <a:schemeClr val="accent2"/>
            </a:fillRef>
            <a:effectRef idx="2">
              <a:schemeClr val="accent2"/>
            </a:effectRef>
            <a:fontRef idx="minor"/>
          </p:style>
          <p:txBody>
            <a:bodyPr numCol="1" spcCol="0" horzOverflow="overflow" lIns="177120" rIns="177120" tIns="38160" bIns="38160" anchor="t">
              <a:noAutofit/>
            </a:bodyPr>
            <a:p>
              <a:pPr algn="ctr" defTabSz="903600">
                <a:lnSpc>
                  <a:spcPct val="90000"/>
                </a:lnSpc>
              </a:pPr>
              <a:endParaRPr b="0" lang="en-US" sz="2320" strike="noStrike" u="none">
                <a:solidFill>
                  <a:srgbClr val="1a1a1a"/>
                </a:solidFill>
                <a:effectLst/>
                <a:uFillTx/>
                <a:latin typeface="Segoe UI Semilight"/>
                <a:ea typeface="Segoe UI"/>
              </a:endParaRPr>
            </a:p>
          </p:txBody>
        </p:sp>
        <p:sp>
          <p:nvSpPr>
            <p:cNvPr id="2697" name="Example blue triangle">
              <a:hlinkClick r:id="rId5"/>
            </p:cNvPr>
            <p:cNvSpPr/>
            <p:nvPr/>
          </p:nvSpPr>
          <p:spPr>
            <a:xfrm>
              <a:off x="4331880" y="3712680"/>
              <a:ext cx="108360" cy="108360"/>
            </a:xfrm>
            <a:prstGeom prst="triangle">
              <a:avLst>
                <a:gd name="adj" fmla="val 50000"/>
              </a:avLst>
            </a:prstGeom>
            <a:solidFill>
              <a:srgbClr val="0078d4"/>
            </a:solidFill>
            <a:ln>
              <a:noFill/>
            </a:ln>
          </p:spPr>
          <p:style>
            <a:lnRef idx="1">
              <a:schemeClr val="accent2"/>
            </a:lnRef>
            <a:fillRef idx="3">
              <a:schemeClr val="accent2"/>
            </a:fillRef>
            <a:effectRef idx="2">
              <a:schemeClr val="accent2"/>
            </a:effectRef>
            <a:fontRef idx="minor"/>
          </p:style>
          <p:txBody>
            <a:bodyPr numCol="1" spcCol="0" horzOverflow="overflow" lIns="177120" rIns="177120" tIns="27000" bIns="27000" anchor="t">
              <a:noAutofit/>
            </a:bodyPr>
            <a:p>
              <a:pPr algn="ctr" defTabSz="903600">
                <a:lnSpc>
                  <a:spcPct val="90000"/>
                </a:lnSpc>
              </a:pPr>
              <a:endParaRPr b="0" lang="en-US" sz="2320" strike="noStrike" u="none">
                <a:solidFill>
                  <a:srgbClr val="1a1a1a"/>
                </a:solidFill>
                <a:effectLst/>
                <a:uFillTx/>
                <a:latin typeface="Segoe UI Semilight"/>
                <a:ea typeface="Segoe UI"/>
              </a:endParaRPr>
            </a:p>
          </p:txBody>
        </p:sp>
        <p:sp>
          <p:nvSpPr>
            <p:cNvPr id="2698" name="Example red X">
              <a:hlinkClick r:id="rId6"/>
            </p:cNvPr>
            <p:cNvSpPr/>
            <p:nvPr/>
          </p:nvSpPr>
          <p:spPr>
            <a:xfrm rot="2700000">
              <a:off x="4331880" y="4118760"/>
              <a:ext cx="108360" cy="108360"/>
            </a:xfrm>
            <a:prstGeom prst="plus">
              <a:avLst>
                <a:gd name="adj" fmla="val 37839"/>
              </a:avLst>
            </a:prstGeom>
            <a:solidFill>
              <a:srgbClr val="c00000"/>
            </a:solidFill>
            <a:ln>
              <a:noFill/>
            </a:ln>
          </p:spPr>
          <p:style>
            <a:lnRef idx="1">
              <a:schemeClr val="accent2"/>
            </a:lnRef>
            <a:fillRef idx="3">
              <a:schemeClr val="accent2"/>
            </a:fillRef>
            <a:effectRef idx="2">
              <a:schemeClr val="accent2"/>
            </a:effectRef>
            <a:fontRef idx="minor"/>
          </p:style>
          <p:txBody>
            <a:bodyPr numCol="1" spcCol="0" horzOverflow="overflow" lIns="177120" rIns="177120" tIns="54360" bIns="54360" anchor="t">
              <a:noAutofit/>
            </a:bodyPr>
            <a:p>
              <a:pPr algn="ctr" defTabSz="903600">
                <a:lnSpc>
                  <a:spcPct val="90000"/>
                </a:lnSpc>
              </a:pPr>
              <a:endParaRPr b="0" lang="en-US" sz="2320" strike="noStrike" u="none">
                <a:solidFill>
                  <a:srgbClr val="1a1a1a"/>
                </a:solidFill>
                <a:effectLst/>
                <a:uFillTx/>
                <a:latin typeface="Segoe UI Semilight"/>
                <a:ea typeface="Segoe UI"/>
              </a:endParaRPr>
            </a:p>
          </p:txBody>
        </p:sp>
        <p:sp>
          <p:nvSpPr>
            <p:cNvPr id="2699" name="Legend green circle">
              <a:hlinkClick r:id="rId7"/>
            </p:cNvPr>
            <p:cNvSpPr/>
            <p:nvPr/>
          </p:nvSpPr>
          <p:spPr>
            <a:xfrm>
              <a:off x="3022200" y="4569840"/>
              <a:ext cx="108360" cy="108360"/>
            </a:xfrm>
            <a:prstGeom prst="ellipse">
              <a:avLst/>
            </a:prstGeom>
            <a:solidFill>
              <a:srgbClr val="107c10"/>
            </a:solidFill>
            <a:ln>
              <a:noFill/>
            </a:ln>
          </p:spPr>
          <p:style>
            <a:lnRef idx="1">
              <a:schemeClr val="accent2"/>
            </a:lnRef>
            <a:fillRef idx="3">
              <a:schemeClr val="accent2"/>
            </a:fillRef>
            <a:effectRef idx="2">
              <a:schemeClr val="accent2"/>
            </a:effectRef>
            <a:fontRef idx="minor"/>
          </p:style>
          <p:txBody>
            <a:bodyPr numCol="1" spcCol="0" horzOverflow="overflow" lIns="177120" rIns="177120" tIns="38160" bIns="38160" anchor="t">
              <a:noAutofit/>
            </a:bodyPr>
            <a:p>
              <a:pPr algn="ctr" defTabSz="903600">
                <a:lnSpc>
                  <a:spcPct val="90000"/>
                </a:lnSpc>
              </a:pPr>
              <a:endParaRPr b="0" lang="en-US" sz="2320" strike="noStrike" u="none">
                <a:solidFill>
                  <a:srgbClr val="1a1a1a"/>
                </a:solidFill>
                <a:effectLst/>
                <a:uFillTx/>
                <a:latin typeface="Segoe UI Semilight"/>
                <a:ea typeface="Segoe UI"/>
              </a:endParaRPr>
            </a:p>
          </p:txBody>
        </p:sp>
        <p:sp>
          <p:nvSpPr>
            <p:cNvPr id="2700" name="Legend green circle label">
              <a:hlinkClick r:id="rId8"/>
            </p:cNvPr>
            <p:cNvSpPr/>
            <p:nvPr/>
          </p:nvSpPr>
          <p:spPr>
            <a:xfrm>
              <a:off x="3022200" y="4402080"/>
              <a:ext cx="638280" cy="444240"/>
            </a:xfrm>
            <a:prstGeom prst="rect">
              <a:avLst/>
            </a:prstGeom>
            <a:noFill/>
            <a:ln w="0">
              <a:noFill/>
            </a:ln>
          </p:spPr>
          <p:style>
            <a:lnRef idx="0"/>
            <a:fillRef idx="0"/>
            <a:effectRef idx="0"/>
            <a:fontRef idx="minor"/>
          </p:style>
          <p:txBody>
            <a:bodyPr lIns="177120" rIns="177120" tIns="141840" bIns="141840" anchor="t">
              <a:noAutofit/>
            </a:bodyPr>
            <a:p>
              <a:pPr defTabSz="903960">
                <a:lnSpc>
                  <a:spcPct val="100000"/>
                </a:lnSpc>
                <a:spcAft>
                  <a:spcPts val="581"/>
                </a:spcAft>
                <a:tabLst>
                  <a:tab algn="l" pos="0"/>
                </a:tabLst>
              </a:pPr>
              <a:r>
                <a:rPr b="0" lang="en-US" sz="1010" strike="noStrike" u="none">
                  <a:solidFill>
                    <a:srgbClr val="1a1a1a"/>
                  </a:solidFill>
                  <a:effectLst/>
                  <a:uFillTx/>
                  <a:latin typeface="Segoe UI Semilight"/>
                </a:rPr>
                <a:t>C1</a:t>
              </a:r>
              <a:endParaRPr b="0" lang="en-US" sz="1010" strike="noStrike" u="none">
                <a:solidFill>
                  <a:srgbClr val="ffffff"/>
                </a:solidFill>
                <a:effectLst/>
                <a:uFillTx/>
                <a:latin typeface="Arial"/>
              </a:endParaRPr>
            </a:p>
          </p:txBody>
        </p:sp>
        <p:sp>
          <p:nvSpPr>
            <p:cNvPr id="2701" name="Legend blue triangle">
              <a:hlinkClick r:id="rId9"/>
            </p:cNvPr>
            <p:cNvSpPr/>
            <p:nvPr/>
          </p:nvSpPr>
          <p:spPr>
            <a:xfrm>
              <a:off x="3628800" y="4569840"/>
              <a:ext cx="108360" cy="108360"/>
            </a:xfrm>
            <a:prstGeom prst="triangle">
              <a:avLst>
                <a:gd name="adj" fmla="val 50000"/>
              </a:avLst>
            </a:prstGeom>
            <a:solidFill>
              <a:srgbClr val="0078d4"/>
            </a:solidFill>
            <a:ln>
              <a:noFill/>
            </a:ln>
          </p:spPr>
          <p:style>
            <a:lnRef idx="1">
              <a:schemeClr val="accent2"/>
            </a:lnRef>
            <a:fillRef idx="3">
              <a:schemeClr val="accent2"/>
            </a:fillRef>
            <a:effectRef idx="2">
              <a:schemeClr val="accent2"/>
            </a:effectRef>
            <a:fontRef idx="minor"/>
          </p:style>
          <p:txBody>
            <a:bodyPr numCol="1" spcCol="0" horzOverflow="overflow" lIns="177120" rIns="177120" tIns="27000" bIns="27000" anchor="t">
              <a:noAutofit/>
            </a:bodyPr>
            <a:p>
              <a:pPr algn="ctr" defTabSz="903600">
                <a:lnSpc>
                  <a:spcPct val="90000"/>
                </a:lnSpc>
              </a:pPr>
              <a:endParaRPr b="0" lang="en-US" sz="2320" strike="noStrike" u="none">
                <a:solidFill>
                  <a:srgbClr val="1a1a1a"/>
                </a:solidFill>
                <a:effectLst/>
                <a:uFillTx/>
                <a:latin typeface="Segoe UI Semilight"/>
                <a:ea typeface="Segoe UI"/>
              </a:endParaRPr>
            </a:p>
          </p:txBody>
        </p:sp>
        <p:sp>
          <p:nvSpPr>
            <p:cNvPr id="2702" name="Legend blue triangle label">
              <a:hlinkClick r:id="rId10"/>
            </p:cNvPr>
            <p:cNvSpPr/>
            <p:nvPr/>
          </p:nvSpPr>
          <p:spPr>
            <a:xfrm>
              <a:off x="3621960" y="4402080"/>
              <a:ext cx="638280" cy="444240"/>
            </a:xfrm>
            <a:prstGeom prst="rect">
              <a:avLst/>
            </a:prstGeom>
            <a:noFill/>
            <a:ln w="0">
              <a:noFill/>
            </a:ln>
          </p:spPr>
          <p:style>
            <a:lnRef idx="0"/>
            <a:fillRef idx="0"/>
            <a:effectRef idx="0"/>
            <a:fontRef idx="minor"/>
          </p:style>
          <p:txBody>
            <a:bodyPr lIns="177120" rIns="177120" tIns="141840" bIns="141840" anchor="t">
              <a:noAutofit/>
            </a:bodyPr>
            <a:p>
              <a:pPr defTabSz="903960">
                <a:lnSpc>
                  <a:spcPct val="100000"/>
                </a:lnSpc>
                <a:spcAft>
                  <a:spcPts val="581"/>
                </a:spcAft>
                <a:tabLst>
                  <a:tab algn="l" pos="0"/>
                </a:tabLst>
              </a:pPr>
              <a:r>
                <a:rPr b="0" lang="en-US" sz="1010" strike="noStrike" u="none">
                  <a:solidFill>
                    <a:srgbClr val="1a1a1a"/>
                  </a:solidFill>
                  <a:effectLst/>
                  <a:uFillTx/>
                  <a:latin typeface="Segoe UI Semilight"/>
                </a:rPr>
                <a:t>C2</a:t>
              </a:r>
              <a:endParaRPr b="0" lang="en-US" sz="1010" strike="noStrike" u="none">
                <a:solidFill>
                  <a:srgbClr val="ffffff"/>
                </a:solidFill>
                <a:effectLst/>
                <a:uFillTx/>
                <a:latin typeface="Arial"/>
              </a:endParaRPr>
            </a:p>
          </p:txBody>
        </p:sp>
        <p:sp>
          <p:nvSpPr>
            <p:cNvPr id="2703" name="Legend red X">
              <a:hlinkClick r:id="rId11"/>
            </p:cNvPr>
            <p:cNvSpPr/>
            <p:nvPr/>
          </p:nvSpPr>
          <p:spPr>
            <a:xfrm rot="2700000">
              <a:off x="4246560" y="4569480"/>
              <a:ext cx="108360" cy="108360"/>
            </a:xfrm>
            <a:prstGeom prst="plus">
              <a:avLst>
                <a:gd name="adj" fmla="val 37839"/>
              </a:avLst>
            </a:prstGeom>
            <a:solidFill>
              <a:srgbClr val="c00000"/>
            </a:solidFill>
            <a:ln>
              <a:noFill/>
            </a:ln>
          </p:spPr>
          <p:style>
            <a:lnRef idx="1">
              <a:schemeClr val="accent2"/>
            </a:lnRef>
            <a:fillRef idx="3">
              <a:schemeClr val="accent2"/>
            </a:fillRef>
            <a:effectRef idx="2">
              <a:schemeClr val="accent2"/>
            </a:effectRef>
            <a:fontRef idx="minor"/>
          </p:style>
          <p:txBody>
            <a:bodyPr numCol="1" spcCol="0" horzOverflow="overflow" lIns="177120" rIns="177120" tIns="54360" bIns="54360" anchor="t">
              <a:noAutofit/>
            </a:bodyPr>
            <a:p>
              <a:pPr algn="ctr" defTabSz="903600">
                <a:lnSpc>
                  <a:spcPct val="90000"/>
                </a:lnSpc>
              </a:pPr>
              <a:endParaRPr b="0" lang="en-US" sz="2320" strike="noStrike" u="none">
                <a:solidFill>
                  <a:srgbClr val="1a1a1a"/>
                </a:solidFill>
                <a:effectLst/>
                <a:uFillTx/>
                <a:latin typeface="Segoe UI Semilight"/>
                <a:ea typeface="Segoe UI"/>
              </a:endParaRPr>
            </a:p>
          </p:txBody>
        </p:sp>
        <p:sp>
          <p:nvSpPr>
            <p:cNvPr id="2704" name="Legend red X label">
              <a:hlinkClick r:id="rId12"/>
            </p:cNvPr>
            <p:cNvSpPr/>
            <p:nvPr/>
          </p:nvSpPr>
          <p:spPr>
            <a:xfrm>
              <a:off x="4257000" y="4402080"/>
              <a:ext cx="547920" cy="444240"/>
            </a:xfrm>
            <a:prstGeom prst="rect">
              <a:avLst/>
            </a:prstGeom>
            <a:noFill/>
            <a:ln w="0">
              <a:noFill/>
            </a:ln>
          </p:spPr>
          <p:style>
            <a:lnRef idx="0"/>
            <a:fillRef idx="0"/>
            <a:effectRef idx="0"/>
            <a:fontRef idx="minor"/>
          </p:style>
          <p:txBody>
            <a:bodyPr lIns="177120" rIns="177120" tIns="141840" bIns="141840" anchor="t">
              <a:noAutofit/>
            </a:bodyPr>
            <a:p>
              <a:pPr defTabSz="903960">
                <a:lnSpc>
                  <a:spcPct val="100000"/>
                </a:lnSpc>
                <a:spcAft>
                  <a:spcPts val="581"/>
                </a:spcAft>
                <a:tabLst>
                  <a:tab algn="l" pos="0"/>
                </a:tabLst>
              </a:pPr>
              <a:r>
                <a:rPr b="0" lang="en-US" sz="1010" strike="noStrike" u="none">
                  <a:solidFill>
                    <a:srgbClr val="1a1a1a"/>
                  </a:solidFill>
                  <a:effectLst/>
                  <a:uFillTx/>
                  <a:latin typeface="Segoe UI Semilight"/>
                </a:rPr>
                <a:t>C3</a:t>
              </a:r>
              <a:endParaRPr b="0" lang="en-US" sz="1010" strike="noStrike" u="none">
                <a:solidFill>
                  <a:srgbClr val="ffffff"/>
                </a:solidFill>
                <a:effectLst/>
                <a:uFillTx/>
                <a:latin typeface="Arial"/>
              </a:endParaRPr>
            </a:p>
          </p:txBody>
        </p:sp>
      </p:grpSp>
      <p:sp>
        <p:nvSpPr>
          <p:cNvPr id="2705" name="Alt Text instruction text box"/>
          <p:cNvSpPr/>
          <p:nvPr/>
        </p:nvSpPr>
        <p:spPr>
          <a:xfrm>
            <a:off x="5115960" y="1434960"/>
            <a:ext cx="1965600" cy="3543840"/>
          </a:xfrm>
          <a:prstGeom prst="rect">
            <a:avLst/>
          </a:prstGeom>
          <a:noFill/>
          <a:ln w="0">
            <a:noFill/>
          </a:ln>
        </p:spPr>
        <p:style>
          <a:lnRef idx="0"/>
          <a:fillRef idx="0"/>
          <a:effectRef idx="0"/>
          <a:fontRef idx="minor"/>
        </p:style>
        <p:txBody>
          <a:bodyPr lIns="0" rIns="0" tIns="0" bIns="0" anchor="t">
            <a:noAutofit/>
          </a:bodyPr>
          <a:p>
            <a:pPr defTabSz="914400">
              <a:lnSpc>
                <a:spcPct val="100000"/>
              </a:lnSpc>
              <a:spcAft>
                <a:spcPts val="601"/>
              </a:spcAft>
              <a:tabLst>
                <a:tab algn="l" pos="0"/>
              </a:tabLst>
            </a:pPr>
            <a:r>
              <a:rPr b="1" lang="en-US" sz="1600" strike="noStrike" u="none">
                <a:solidFill>
                  <a:schemeClr val="lt1"/>
                </a:solidFill>
                <a:effectLst/>
                <a:uFillTx/>
                <a:latin typeface="Segoe UI"/>
              </a:rPr>
              <a:t>Alt text</a:t>
            </a:r>
            <a:endParaRPr b="0" lang="en-US" sz="1600" strike="noStrike" u="none">
              <a:solidFill>
                <a:srgbClr val="ffffff"/>
              </a:solidFill>
              <a:effectLst/>
              <a:uFillTx/>
              <a:latin typeface="Arial"/>
            </a:endParaRPr>
          </a:p>
          <a:p>
            <a:pPr defTabSz="903960">
              <a:lnSpc>
                <a:spcPct val="100000"/>
              </a:lnSpc>
              <a:spcBef>
                <a:spcPts val="774"/>
              </a:spcBef>
              <a:tabLst>
                <a:tab algn="l" pos="0"/>
              </a:tabLst>
            </a:pPr>
            <a:r>
              <a:rPr b="0" lang="en-US" sz="1200" strike="noStrike" u="none">
                <a:solidFill>
                  <a:schemeClr val="lt1"/>
                </a:solidFill>
                <a:effectLst/>
                <a:uFillTx/>
                <a:latin typeface="Segoe UI"/>
              </a:rPr>
              <a:t>Alt text helps people with screen readers understand the content of slides</a:t>
            </a:r>
            <a:endParaRPr b="0" lang="en-US" sz="1200" strike="noStrike" u="none">
              <a:solidFill>
                <a:srgbClr val="ffffff"/>
              </a:solidFill>
              <a:effectLst/>
              <a:uFillTx/>
              <a:latin typeface="Arial"/>
            </a:endParaRPr>
          </a:p>
          <a:p>
            <a:pPr defTabSz="903960">
              <a:lnSpc>
                <a:spcPct val="100000"/>
              </a:lnSpc>
              <a:spcBef>
                <a:spcPts val="292"/>
              </a:spcBef>
              <a:tabLst>
                <a:tab algn="l" pos="0"/>
              </a:tabLst>
            </a:pPr>
            <a:r>
              <a:rPr b="0" lang="en-US" sz="1200" strike="noStrike" u="none">
                <a:solidFill>
                  <a:schemeClr val="lt1"/>
                </a:solidFill>
                <a:effectLst/>
                <a:uFillTx/>
                <a:latin typeface="Segoe UI"/>
              </a:rPr>
              <a:t>You can create alternative text for shapes, pictures, charts, tables, SmartArt graphics, or other objects</a:t>
            </a:r>
            <a:endParaRPr b="0" lang="en-US" sz="1200" strike="noStrike" u="none">
              <a:solidFill>
                <a:srgbClr val="ffffff"/>
              </a:solidFill>
              <a:effectLst/>
              <a:uFillTx/>
              <a:latin typeface="Arial"/>
            </a:endParaRPr>
          </a:p>
          <a:p>
            <a:pPr defTabSz="903960">
              <a:lnSpc>
                <a:spcPct val="100000"/>
              </a:lnSpc>
              <a:spcBef>
                <a:spcPts val="1162"/>
              </a:spcBef>
              <a:tabLst>
                <a:tab algn="l" pos="0"/>
              </a:tabLst>
            </a:pPr>
            <a:r>
              <a:rPr b="1" lang="en-US" sz="1200" strike="noStrike" u="none">
                <a:solidFill>
                  <a:schemeClr val="lt1"/>
                </a:solidFill>
                <a:effectLst/>
                <a:uFillTx/>
                <a:latin typeface="Segoe UI"/>
              </a:rPr>
              <a:t>Here’s how:</a:t>
            </a:r>
            <a:endParaRPr b="0" lang="en-US" sz="12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Right click the image or shape </a:t>
            </a:r>
            <a:endParaRPr b="0" lang="en-US" sz="10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Select </a:t>
            </a:r>
            <a:r>
              <a:rPr b="0" lang="en-US" sz="1000" strike="noStrike" u="none">
                <a:solidFill>
                  <a:schemeClr val="lt1"/>
                </a:solidFill>
                <a:effectLst/>
                <a:uFillTx/>
                <a:latin typeface="Segoe UI Semibold"/>
              </a:rPr>
              <a:t>Edit Alt Text</a:t>
            </a:r>
            <a:endParaRPr b="0" lang="en-US" sz="10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Enter a </a:t>
            </a:r>
            <a:r>
              <a:rPr b="0" lang="en-US" sz="1000" strike="noStrike" u="none">
                <a:solidFill>
                  <a:schemeClr val="lt1"/>
                </a:solidFill>
                <a:effectLst/>
                <a:uFillTx/>
                <a:latin typeface="Segoe UI Semibold"/>
              </a:rPr>
              <a:t>Title </a:t>
            </a:r>
            <a:r>
              <a:rPr b="0" lang="en-US" sz="1000" strike="noStrike" u="none">
                <a:solidFill>
                  <a:schemeClr val="lt1"/>
                </a:solidFill>
                <a:effectLst/>
                <a:uFillTx/>
                <a:latin typeface="Segoe UI"/>
              </a:rPr>
              <a:t>and </a:t>
            </a:r>
            <a:r>
              <a:rPr b="0" lang="en-US" sz="1000" strike="noStrike" u="none">
                <a:solidFill>
                  <a:schemeClr val="lt1"/>
                </a:solidFill>
                <a:effectLst/>
                <a:uFillTx/>
                <a:latin typeface="Segoe UI Semibold"/>
              </a:rPr>
              <a:t>Description</a:t>
            </a:r>
            <a:r>
              <a:rPr b="0" lang="en-US" sz="1000" strike="noStrike" u="none">
                <a:solidFill>
                  <a:schemeClr val="lt1"/>
                </a:solidFill>
                <a:effectLst/>
                <a:uFillTx/>
                <a:latin typeface="Segoe UI"/>
              </a:rPr>
              <a:t> of your image or object</a:t>
            </a:r>
            <a:endParaRPr b="0" lang="en-US" sz="1000" strike="noStrike" u="none">
              <a:solidFill>
                <a:srgbClr val="ffffff"/>
              </a:solidFill>
              <a:effectLst/>
              <a:uFillTx/>
              <a:latin typeface="Arial"/>
            </a:endParaRPr>
          </a:p>
          <a:p>
            <a:pPr defTabSz="903960">
              <a:lnSpc>
                <a:spcPct val="100000"/>
              </a:lnSpc>
              <a:spcBef>
                <a:spcPts val="232"/>
              </a:spcBef>
              <a:tabLst>
                <a:tab algn="l" pos="0"/>
              </a:tabLst>
            </a:pPr>
            <a:endParaRPr b="0" lang="en-US" sz="1170" strike="noStrike" u="none">
              <a:solidFill>
                <a:srgbClr val="ffffff"/>
              </a:solidFill>
              <a:effectLst/>
              <a:uFillTx/>
              <a:latin typeface="Arial"/>
            </a:endParaRPr>
          </a:p>
        </p:txBody>
      </p:sp>
      <p:sp>
        <p:nvSpPr>
          <p:cNvPr id="2706" name="Slide layouts text box"/>
          <p:cNvSpPr/>
          <p:nvPr/>
        </p:nvSpPr>
        <p:spPr>
          <a:xfrm>
            <a:off x="7377120" y="1434960"/>
            <a:ext cx="1965600" cy="234900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tabLst>
                <a:tab algn="l" pos="0"/>
              </a:tabLst>
            </a:pPr>
            <a:r>
              <a:rPr b="1" lang="en-US" sz="1600" strike="noStrike" u="none">
                <a:solidFill>
                  <a:schemeClr val="lt1"/>
                </a:solidFill>
                <a:effectLst/>
                <a:uFillTx/>
                <a:latin typeface="Segoe UI"/>
              </a:rPr>
              <a:t>Slide layouts</a:t>
            </a:r>
            <a:endParaRPr b="0" lang="en-US" sz="1600" strike="noStrike" u="none">
              <a:solidFill>
                <a:srgbClr val="ffffff"/>
              </a:solidFill>
              <a:effectLst/>
              <a:uFillTx/>
              <a:latin typeface="Arial"/>
            </a:endParaRPr>
          </a:p>
          <a:p>
            <a:pPr defTabSz="903960">
              <a:lnSpc>
                <a:spcPct val="100000"/>
              </a:lnSpc>
              <a:spcBef>
                <a:spcPts val="774"/>
              </a:spcBef>
              <a:tabLst>
                <a:tab algn="l" pos="0"/>
              </a:tabLst>
            </a:pPr>
            <a:r>
              <a:rPr b="0" lang="en-US" sz="1200" strike="noStrike" u="none">
                <a:solidFill>
                  <a:schemeClr val="lt1"/>
                </a:solidFill>
                <a:effectLst/>
                <a:uFillTx/>
                <a:latin typeface="Segoe UI"/>
              </a:rPr>
              <a:t>Using a built-in slide layout that matches your content ensures a hierarchical reading order of text blocks</a:t>
            </a:r>
            <a:endParaRPr b="0" lang="en-US" sz="1200" strike="noStrike" u="none">
              <a:solidFill>
                <a:srgbClr val="ffffff"/>
              </a:solidFill>
              <a:effectLst/>
              <a:uFillTx/>
              <a:latin typeface="Arial"/>
            </a:endParaRPr>
          </a:p>
          <a:p>
            <a:pPr defTabSz="903960">
              <a:lnSpc>
                <a:spcPct val="100000"/>
              </a:lnSpc>
              <a:spcBef>
                <a:spcPts val="1162"/>
              </a:spcBef>
              <a:tabLst>
                <a:tab algn="l" pos="0"/>
              </a:tabLst>
            </a:pPr>
            <a:r>
              <a:rPr b="1" lang="en-US" sz="1200" strike="noStrike" u="none">
                <a:solidFill>
                  <a:schemeClr val="lt1"/>
                </a:solidFill>
                <a:effectLst/>
                <a:uFillTx/>
                <a:latin typeface="Segoe UI"/>
              </a:rPr>
              <a:t>Example: </a:t>
            </a:r>
            <a:endParaRPr b="0" lang="en-US" sz="12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If a new slide will have a title, rather than starting with a blank layout and adding a text block for the title, choose one of the built-in layouts with a title placeholder</a:t>
            </a:r>
            <a:endParaRPr b="0" lang="en-US" sz="1000" strike="noStrike" u="none">
              <a:solidFill>
                <a:srgbClr val="ffffff"/>
              </a:solidFill>
              <a:effectLst/>
              <a:uFillTx/>
              <a:latin typeface="Arial"/>
            </a:endParaRPr>
          </a:p>
        </p:txBody>
      </p:sp>
      <p:pic>
        <p:nvPicPr>
          <p:cNvPr id="2707" name="Title only layout" descr="Title only layout"/>
          <p:cNvPicPr/>
          <p:nvPr/>
        </p:nvPicPr>
        <p:blipFill>
          <a:blip r:embed="rId13"/>
          <a:stretch/>
        </p:blipFill>
        <p:spPr>
          <a:xfrm>
            <a:off x="7380720" y="3908160"/>
            <a:ext cx="1965600" cy="996120"/>
          </a:xfrm>
          <a:prstGeom prst="rect">
            <a:avLst/>
          </a:prstGeom>
          <a:noFill/>
          <a:ln w="0">
            <a:solidFill>
              <a:srgbClr val="ffffff"/>
            </a:solidFill>
          </a:ln>
        </p:spPr>
      </p:pic>
      <p:sp>
        <p:nvSpPr>
          <p:cNvPr id="2708" name="Reading order text box"/>
          <p:cNvSpPr/>
          <p:nvPr/>
        </p:nvSpPr>
        <p:spPr>
          <a:xfrm>
            <a:off x="9650520" y="1434960"/>
            <a:ext cx="1965600" cy="3543840"/>
          </a:xfrm>
          <a:prstGeom prst="rect">
            <a:avLst/>
          </a:prstGeom>
          <a:noFill/>
          <a:ln w="0">
            <a:noFill/>
          </a:ln>
        </p:spPr>
        <p:style>
          <a:lnRef idx="0"/>
          <a:fillRef idx="0"/>
          <a:effectRef idx="0"/>
          <a:fontRef idx="minor"/>
        </p:style>
        <p:txBody>
          <a:bodyPr lIns="0" rIns="0" tIns="0" bIns="0" anchor="t">
            <a:noAutofit/>
          </a:bodyPr>
          <a:p>
            <a:pPr defTabSz="914400">
              <a:lnSpc>
                <a:spcPct val="100000"/>
              </a:lnSpc>
              <a:spcAft>
                <a:spcPts val="601"/>
              </a:spcAft>
              <a:tabLst>
                <a:tab algn="l" pos="0"/>
              </a:tabLst>
            </a:pPr>
            <a:r>
              <a:rPr b="1" lang="en-US" sz="1600" strike="noStrike" u="none">
                <a:solidFill>
                  <a:schemeClr val="lt1"/>
                </a:solidFill>
                <a:effectLst/>
                <a:uFillTx/>
                <a:latin typeface="Segoe UI"/>
              </a:rPr>
              <a:t>Reading order</a:t>
            </a:r>
            <a:endParaRPr b="0" lang="en-US" sz="1600" strike="noStrike" u="none">
              <a:solidFill>
                <a:srgbClr val="ffffff"/>
              </a:solidFill>
              <a:effectLst/>
              <a:uFillTx/>
              <a:latin typeface="Arial"/>
            </a:endParaRPr>
          </a:p>
          <a:p>
            <a:pPr defTabSz="903960">
              <a:lnSpc>
                <a:spcPct val="100000"/>
              </a:lnSpc>
              <a:spcBef>
                <a:spcPts val="774"/>
              </a:spcBef>
              <a:tabLst>
                <a:tab algn="l" pos="0"/>
              </a:tabLst>
            </a:pPr>
            <a:r>
              <a:rPr b="0" lang="en-US" sz="1200" strike="noStrike" u="none">
                <a:solidFill>
                  <a:schemeClr val="lt1"/>
                </a:solidFill>
                <a:effectLst/>
                <a:uFillTx/>
                <a:latin typeface="Segoe UI"/>
              </a:rPr>
              <a:t>Screen readers describe content on the screen in the order it was created</a:t>
            </a:r>
            <a:endParaRPr b="0" lang="en-US" sz="1200" strike="noStrike" u="none">
              <a:solidFill>
                <a:srgbClr val="ffffff"/>
              </a:solidFill>
              <a:effectLst/>
              <a:uFillTx/>
              <a:latin typeface="Arial"/>
            </a:endParaRPr>
          </a:p>
          <a:p>
            <a:pPr defTabSz="903960">
              <a:lnSpc>
                <a:spcPct val="100000"/>
              </a:lnSpc>
              <a:spcBef>
                <a:spcPts val="581"/>
              </a:spcBef>
              <a:tabLst>
                <a:tab algn="l" pos="0"/>
              </a:tabLst>
            </a:pPr>
            <a:r>
              <a:rPr b="0" lang="en-US" sz="1200" strike="noStrike" u="none">
                <a:solidFill>
                  <a:schemeClr val="lt1"/>
                </a:solidFill>
                <a:effectLst/>
                <a:uFillTx/>
                <a:latin typeface="Segoe UI"/>
              </a:rPr>
              <a:t>To ensure your content is read back in the order you prefer, arrange your objects in the Selection Pane appropriately. Objects on the bottom of the selection pane are read first</a:t>
            </a:r>
            <a:endParaRPr b="0" lang="en-US" sz="1200" strike="noStrike" u="none">
              <a:solidFill>
                <a:srgbClr val="ffffff"/>
              </a:solidFill>
              <a:effectLst/>
              <a:uFillTx/>
              <a:latin typeface="Arial"/>
            </a:endParaRPr>
          </a:p>
          <a:p>
            <a:pPr defTabSz="903960">
              <a:lnSpc>
                <a:spcPct val="100000"/>
              </a:lnSpc>
              <a:spcBef>
                <a:spcPts val="1162"/>
              </a:spcBef>
              <a:tabLst>
                <a:tab algn="l" pos="0"/>
              </a:tabLst>
            </a:pPr>
            <a:r>
              <a:rPr b="1" lang="en-US" sz="1200" strike="noStrike" u="none">
                <a:solidFill>
                  <a:schemeClr val="lt1"/>
                </a:solidFill>
                <a:effectLst/>
                <a:uFillTx/>
                <a:latin typeface="Segoe UI"/>
              </a:rPr>
              <a:t>Here’s how:</a:t>
            </a:r>
            <a:endParaRPr b="0" lang="en-US" sz="12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Click the </a:t>
            </a:r>
            <a:r>
              <a:rPr b="0" lang="en-US" sz="1000" strike="noStrike" u="none">
                <a:solidFill>
                  <a:schemeClr val="lt1"/>
                </a:solidFill>
                <a:effectLst/>
                <a:uFillTx/>
                <a:latin typeface="Segoe UI Semibold"/>
              </a:rPr>
              <a:t>Home</a:t>
            </a:r>
            <a:r>
              <a:rPr b="0" lang="en-US" sz="1000" strike="noStrike" u="none">
                <a:solidFill>
                  <a:schemeClr val="lt1"/>
                </a:solidFill>
                <a:effectLst/>
                <a:uFillTx/>
                <a:latin typeface="Segoe UI"/>
              </a:rPr>
              <a:t> tab</a:t>
            </a:r>
            <a:endParaRPr b="0" lang="en-US" sz="10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In the </a:t>
            </a:r>
            <a:r>
              <a:rPr b="0" lang="en-US" sz="1000" strike="noStrike" u="none">
                <a:solidFill>
                  <a:schemeClr val="lt1"/>
                </a:solidFill>
                <a:effectLst/>
                <a:uFillTx/>
                <a:latin typeface="Segoe UI Semibold"/>
              </a:rPr>
              <a:t>Drawing</a:t>
            </a:r>
            <a:r>
              <a:rPr b="0" lang="en-US" sz="1000" strike="noStrike" u="none">
                <a:solidFill>
                  <a:schemeClr val="lt1"/>
                </a:solidFill>
                <a:effectLst/>
                <a:uFillTx/>
                <a:latin typeface="Segoe UI"/>
              </a:rPr>
              <a:t> group, select the </a:t>
            </a:r>
            <a:r>
              <a:rPr b="0" lang="en-US" sz="1000" strike="noStrike" u="none">
                <a:solidFill>
                  <a:schemeClr val="lt1"/>
                </a:solidFill>
                <a:effectLst/>
                <a:uFillTx/>
                <a:latin typeface="Segoe UI Semibold"/>
              </a:rPr>
              <a:t>Arrange</a:t>
            </a:r>
            <a:r>
              <a:rPr b="0" lang="en-US" sz="1000" strike="noStrike" u="none">
                <a:solidFill>
                  <a:schemeClr val="lt1"/>
                </a:solidFill>
                <a:effectLst/>
                <a:uFillTx/>
                <a:latin typeface="Segoe UI"/>
              </a:rPr>
              <a:t> drop-down menu</a:t>
            </a:r>
            <a:endParaRPr b="0" lang="en-US" sz="1000" strike="noStrike" u="none">
              <a:solidFill>
                <a:srgbClr val="ffffff"/>
              </a:solidFill>
              <a:effectLst/>
              <a:uFillTx/>
              <a:latin typeface="Arial"/>
            </a:endParaRPr>
          </a:p>
          <a:p>
            <a:pPr defTabSz="903960">
              <a:lnSpc>
                <a:spcPct val="100000"/>
              </a:lnSpc>
              <a:spcBef>
                <a:spcPts val="581"/>
              </a:spcBef>
              <a:tabLst>
                <a:tab algn="l" pos="0"/>
              </a:tabLst>
            </a:pPr>
            <a:r>
              <a:rPr b="0" lang="en-US" sz="1000" strike="noStrike" u="none">
                <a:solidFill>
                  <a:schemeClr val="lt1"/>
                </a:solidFill>
                <a:effectLst/>
                <a:uFillTx/>
                <a:latin typeface="Segoe UI"/>
              </a:rPr>
              <a:t>Click </a:t>
            </a:r>
            <a:r>
              <a:rPr b="0" lang="en-US" sz="1000" strike="noStrike" u="none">
                <a:solidFill>
                  <a:schemeClr val="lt1"/>
                </a:solidFill>
                <a:effectLst/>
                <a:uFillTx/>
                <a:latin typeface="Segoe UI Semibold"/>
              </a:rPr>
              <a:t>Selection Pane…</a:t>
            </a:r>
            <a:endParaRPr b="0" lang="en-US" sz="1000" strike="noStrike" u="none">
              <a:solidFill>
                <a:srgbClr val="ffffff"/>
              </a:solidFill>
              <a:effectLst/>
              <a:uFillTx/>
              <a:latin typeface="Arial"/>
            </a:endParaRPr>
          </a:p>
          <a:p>
            <a:pPr defTabSz="903960">
              <a:lnSpc>
                <a:spcPct val="100000"/>
              </a:lnSpc>
              <a:spcBef>
                <a:spcPts val="232"/>
              </a:spcBef>
              <a:tabLst>
                <a:tab algn="l" pos="0"/>
              </a:tabLst>
            </a:pPr>
            <a:endParaRPr b="0" lang="en-US" sz="1170" strike="noStrike" u="none">
              <a:solidFill>
                <a:srgbClr val="ffffff"/>
              </a:solidFill>
              <a:effectLst/>
              <a:uFillTx/>
              <a:latin typeface="Arial"/>
            </a:endParaRPr>
          </a:p>
        </p:txBody>
      </p:sp>
      <p:sp>
        <p:nvSpPr>
          <p:cNvPr id="2709" name="TextBox 35"/>
          <p:cNvSpPr/>
          <p:nvPr/>
        </p:nvSpPr>
        <p:spPr>
          <a:xfrm>
            <a:off x="597600" y="5232600"/>
            <a:ext cx="11013120" cy="1133280"/>
          </a:xfrm>
          <a:prstGeom prst="rect">
            <a:avLst/>
          </a:prstGeom>
          <a:noFill/>
          <a:ln w="0">
            <a:noFill/>
          </a:ln>
        </p:spPr>
        <p:style>
          <a:lnRef idx="0"/>
          <a:fillRef idx="0"/>
          <a:effectRef idx="0"/>
          <a:fontRef idx="minor"/>
        </p:style>
        <p:txBody>
          <a:bodyPr lIns="0" rIns="0" tIns="0" bIns="0" anchor="t">
            <a:spAutoFit/>
          </a:bodyPr>
          <a:p>
            <a:pPr defTabSz="914400">
              <a:lnSpc>
                <a:spcPct val="100000"/>
              </a:lnSpc>
              <a:spcAft>
                <a:spcPts val="601"/>
              </a:spcAft>
            </a:pPr>
            <a:r>
              <a:rPr b="1" lang="en-US" sz="1600" strike="noStrike" u="none">
                <a:solidFill>
                  <a:schemeClr val="lt1"/>
                </a:solidFill>
                <a:effectLst/>
                <a:uFillTx/>
                <a:latin typeface="Segoe UI"/>
              </a:rPr>
              <a:t>Additional tips</a:t>
            </a:r>
            <a:endParaRPr b="0" lang="en-US" sz="1600" strike="noStrike" u="none">
              <a:solidFill>
                <a:srgbClr val="ffffff"/>
              </a:solidFill>
              <a:effectLst/>
              <a:uFillTx/>
              <a:latin typeface="Arial"/>
            </a:endParaRPr>
          </a:p>
          <a:p>
            <a:pPr defTabSz="885960">
              <a:lnSpc>
                <a:spcPct val="100000"/>
              </a:lnSpc>
              <a:spcBef>
                <a:spcPts val="774"/>
              </a:spcBef>
            </a:pPr>
            <a:r>
              <a:rPr b="0" lang="en-US" sz="1200" strike="noStrike" u="none">
                <a:solidFill>
                  <a:schemeClr val="lt1"/>
                </a:solidFill>
                <a:effectLst/>
                <a:uFillTx/>
                <a:latin typeface="Segoe UI"/>
              </a:rPr>
              <a:t>Be sure to run the </a:t>
            </a:r>
            <a:r>
              <a:rPr b="1" lang="en-US" sz="1200" strike="noStrike" u="none">
                <a:solidFill>
                  <a:schemeClr val="lt1"/>
                </a:solidFill>
                <a:effectLst/>
                <a:uFillTx/>
                <a:latin typeface="Segoe UI"/>
              </a:rPr>
              <a:t>Accessibility Checker</a:t>
            </a:r>
            <a:r>
              <a:rPr b="0" lang="en-US" sz="1200" strike="noStrike" u="none">
                <a:solidFill>
                  <a:schemeClr val="lt1"/>
                </a:solidFill>
                <a:effectLst/>
                <a:uFillTx/>
                <a:latin typeface="Segoe UI"/>
              </a:rPr>
              <a:t>! </a:t>
            </a:r>
            <a:r>
              <a:rPr b="0" lang="en-US" sz="1200" strike="noStrike" u="none">
                <a:solidFill>
                  <a:schemeClr val="lt1"/>
                </a:solidFill>
                <a:effectLst/>
                <a:uFillTx/>
                <a:latin typeface="Segoe UI"/>
              </a:rPr>
              <a:t>Go to </a:t>
            </a:r>
            <a:r>
              <a:rPr b="1" lang="en-US" sz="1200" strike="noStrike" u="none">
                <a:solidFill>
                  <a:schemeClr val="lt1"/>
                </a:solidFill>
                <a:effectLst/>
                <a:uFillTx/>
                <a:latin typeface="Segoe UI"/>
              </a:rPr>
              <a:t>File</a:t>
            </a:r>
            <a:r>
              <a:rPr b="0" lang="en-US" sz="1200" strike="noStrike" u="none">
                <a:solidFill>
                  <a:schemeClr val="lt1"/>
                </a:solidFill>
                <a:effectLst/>
                <a:uFillTx/>
                <a:latin typeface="Segoe UI"/>
              </a:rPr>
              <a:t>      click the </a:t>
            </a:r>
            <a:r>
              <a:rPr b="1" lang="en-US" sz="1200" strike="noStrike" u="none">
                <a:solidFill>
                  <a:schemeClr val="lt1"/>
                </a:solidFill>
                <a:effectLst/>
                <a:uFillTx/>
                <a:latin typeface="Segoe UI"/>
              </a:rPr>
              <a:t>Check for Issues </a:t>
            </a:r>
            <a:r>
              <a:rPr b="0" lang="en-US" sz="1200" strike="noStrike" u="none">
                <a:solidFill>
                  <a:schemeClr val="lt1"/>
                </a:solidFill>
                <a:effectLst/>
                <a:uFillTx/>
                <a:latin typeface="Segoe UI"/>
              </a:rPr>
              <a:t>drop down menu      click </a:t>
            </a:r>
            <a:r>
              <a:rPr b="1" lang="en-US" sz="1200" strike="noStrike" u="none">
                <a:solidFill>
                  <a:schemeClr val="lt1"/>
                </a:solidFill>
                <a:effectLst/>
                <a:uFillTx/>
                <a:latin typeface="Segoe UI"/>
              </a:rPr>
              <a:t>Check Accessibility</a:t>
            </a:r>
            <a:endParaRPr b="0" lang="en-US" sz="1200" strike="noStrike" u="none">
              <a:solidFill>
                <a:srgbClr val="ffffff"/>
              </a:solidFill>
              <a:effectLst/>
              <a:uFillTx/>
              <a:latin typeface="Arial"/>
            </a:endParaRPr>
          </a:p>
          <a:p>
            <a:pPr defTabSz="885960">
              <a:lnSpc>
                <a:spcPct val="100000"/>
              </a:lnSpc>
              <a:spcBef>
                <a:spcPts val="581"/>
              </a:spcBef>
            </a:pPr>
            <a:r>
              <a:rPr b="1" lang="en-US" sz="1200" strike="noStrike" u="none">
                <a:solidFill>
                  <a:schemeClr val="lt1"/>
                </a:solidFill>
                <a:effectLst/>
                <a:uFillTx/>
                <a:latin typeface="Segoe UI"/>
              </a:rPr>
              <a:t>Videos need to be accessible: </a:t>
            </a:r>
            <a:r>
              <a:rPr b="0" lang="en-US" sz="1200" strike="noStrike" u="none">
                <a:solidFill>
                  <a:schemeClr val="lt1"/>
                </a:solidFill>
                <a:effectLst/>
                <a:uFillTx/>
                <a:latin typeface="Segoe UI"/>
              </a:rPr>
              <a:t>If your presentation includes a video, ensure it is captioned and audio described (if appropriate)</a:t>
            </a:r>
            <a:endParaRPr b="0" lang="en-US" sz="1200" strike="noStrike" u="none">
              <a:solidFill>
                <a:srgbClr val="ffffff"/>
              </a:solidFill>
              <a:effectLst/>
              <a:uFillTx/>
              <a:latin typeface="Arial"/>
            </a:endParaRPr>
          </a:p>
          <a:p>
            <a:pPr defTabSz="885960">
              <a:lnSpc>
                <a:spcPct val="100000"/>
              </a:lnSpc>
              <a:spcBef>
                <a:spcPts val="581"/>
              </a:spcBef>
            </a:pPr>
            <a:r>
              <a:rPr b="1" lang="en-US" sz="1200" strike="noStrike" u="none">
                <a:solidFill>
                  <a:schemeClr val="lt1"/>
                </a:solidFill>
                <a:effectLst/>
                <a:uFillTx/>
                <a:latin typeface="Segoe UI"/>
              </a:rPr>
              <a:t>Visit the </a:t>
            </a:r>
            <a:r>
              <a:rPr b="1" lang="en-US" sz="1200" strike="noStrike" u="sng">
                <a:solidFill>
                  <a:schemeClr val="lt1"/>
                </a:solidFill>
                <a:effectLst/>
                <a:uFillTx/>
                <a:latin typeface="Segoe UI"/>
                <a:hlinkClick r:id="rId14"/>
              </a:rPr>
              <a:t>Office Accessibility Center</a:t>
            </a:r>
            <a:r>
              <a:rPr b="1" lang="en-US" sz="1200" strike="noStrike" u="none">
                <a:solidFill>
                  <a:schemeClr val="lt1"/>
                </a:solidFill>
                <a:effectLst/>
                <a:uFillTx/>
                <a:latin typeface="Segoe UI"/>
              </a:rPr>
              <a:t> </a:t>
            </a:r>
            <a:r>
              <a:rPr b="0" lang="en-US" sz="1200" strike="noStrike" u="none">
                <a:solidFill>
                  <a:schemeClr val="lt1"/>
                </a:solidFill>
                <a:effectLst/>
                <a:uFillTx/>
                <a:latin typeface="Segoe UI"/>
              </a:rPr>
              <a:t>to learn more about accessibility in PowerPoint</a:t>
            </a:r>
            <a:endParaRPr b="0" lang="en-US" sz="1200" strike="noStrike" u="none">
              <a:solidFill>
                <a:srgbClr val="ffffff"/>
              </a:solidFill>
              <a:effectLst/>
              <a:uFillTx/>
              <a:latin typeface="Arial"/>
            </a:endParaRPr>
          </a:p>
        </p:txBody>
      </p:sp>
      <p:cxnSp>
        <p:nvCxnSpPr>
          <p:cNvPr id="2710" name="Straight Arrow Connector 79"/>
          <p:cNvCxnSpPr/>
          <p:nvPr/>
        </p:nvCxnSpPr>
        <p:spPr>
          <a:xfrm>
            <a:off x="4136040" y="5758200"/>
            <a:ext cx="132840" cy="360"/>
          </a:xfrm>
          <a:prstGeom prst="straightConnector1">
            <a:avLst/>
          </a:prstGeom>
          <a:ln w="19050">
            <a:solidFill>
              <a:srgbClr val="ffffff"/>
            </a:solidFill>
            <a:round/>
            <a:tailEnd len="sm" type="arrow" w="med"/>
          </a:ln>
        </p:spPr>
      </p:cxnSp>
      <p:cxnSp>
        <p:nvCxnSpPr>
          <p:cNvPr id="2711" name="Straight Arrow Connector 78"/>
          <p:cNvCxnSpPr/>
          <p:nvPr/>
        </p:nvCxnSpPr>
        <p:spPr>
          <a:xfrm>
            <a:off x="7322760" y="5758200"/>
            <a:ext cx="132840" cy="360"/>
          </a:xfrm>
          <a:prstGeom prst="straightConnector1">
            <a:avLst/>
          </a:prstGeom>
          <a:ln w="19050">
            <a:solidFill>
              <a:srgbClr val="ffffff"/>
            </a:solidFill>
            <a:round/>
            <a:tailEnd len="sm" type="arrow" w="med"/>
          </a:ln>
        </p:spPr>
      </p:cxnSp>
    </p:spTree>
  </p:cSld>
  <p:transition>
    <p:fade/>
  </p:transition>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2" name="PlaceHolder 1"/>
          <p:cNvSpPr>
            <a:spLocks noGrp="1"/>
          </p:cNvSpPr>
          <p:nvPr>
            <p:ph type="title"/>
          </p:nvPr>
        </p:nvSpPr>
        <p:spPr>
          <a:xfrm>
            <a:off x="585360" y="2971800"/>
            <a:ext cx="9143640" cy="498240"/>
          </a:xfrm>
          <a:prstGeom prst="rect">
            <a:avLst/>
          </a:prstGeom>
          <a:noFill/>
          <a:ln w="0">
            <a:noFill/>
          </a:ln>
        </p:spPr>
        <p:txBody>
          <a:bodyPr lIns="0" rIns="0" tIns="0" bIns="0" anchor="b">
            <a:noAutofit/>
          </a:bodyPr>
          <a:p>
            <a:pPr indent="0" defTabSz="932760">
              <a:lnSpc>
                <a:spcPct val="90000"/>
              </a:lnSpc>
              <a:buNone/>
            </a:pPr>
            <a:r>
              <a:rPr b="0" lang="en-US" sz="3600" spc="-51" strike="noStrike" u="none">
                <a:solidFill>
                  <a:schemeClr val="lt1"/>
                </a:solidFill>
                <a:effectLst/>
                <a:uFillTx/>
                <a:latin typeface="Segoe UI Semibold"/>
              </a:rPr>
              <a:t>Demo</a:t>
            </a:r>
            <a:endParaRPr b="0" lang="en-US" sz="3600" strike="noStrike" u="none">
              <a:solidFill>
                <a:schemeClr val="lt1"/>
              </a:solidFill>
              <a:effectLst/>
              <a:uFillTx/>
              <a:latin typeface="Segoe UI"/>
            </a:endParaRPr>
          </a:p>
        </p:txBody>
      </p:sp>
      <p:sp>
        <p:nvSpPr>
          <p:cNvPr id="2713" name="PlaceHolder 2"/>
          <p:cNvSpPr>
            <a:spLocks noGrp="1"/>
          </p:cNvSpPr>
          <p:nvPr>
            <p:ph/>
          </p:nvPr>
        </p:nvSpPr>
        <p:spPr>
          <a:xfrm>
            <a:off x="599400" y="3591720"/>
            <a:ext cx="9143640" cy="307440"/>
          </a:xfrm>
          <a:prstGeom prst="rect">
            <a:avLst/>
          </a:prstGeom>
          <a:noFill/>
          <a:ln w="0">
            <a:noFill/>
          </a:ln>
        </p:spPr>
        <p:txBody>
          <a:bodyPr lIns="0" rIns="0" tIns="0" bIns="0" anchor="t">
            <a:noAutofit/>
          </a:bodyPr>
          <a:p>
            <a:pPr indent="0" defTabSz="932760">
              <a:lnSpc>
                <a:spcPct val="100000"/>
              </a:lnSpc>
              <a:buNone/>
              <a:tabLst>
                <a:tab algn="l" pos="0"/>
              </a:tabLst>
            </a:pPr>
            <a:r>
              <a:rPr b="0" lang="en-US" sz="2000" strike="noStrike" u="none">
                <a:solidFill>
                  <a:schemeClr val="lt1"/>
                </a:solidFill>
                <a:effectLst/>
                <a:uFillTx/>
                <a:latin typeface="Segoe UI"/>
              </a:rPr>
              <a:t>Speaker name</a:t>
            </a:r>
            <a:endParaRPr b="0" lang="en-US" sz="20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4" name="PlaceHolder 1"/>
          <p:cNvSpPr>
            <a:spLocks noGrp="1"/>
          </p:cNvSpPr>
          <p:nvPr>
            <p:ph type="title"/>
          </p:nvPr>
        </p:nvSpPr>
        <p:spPr>
          <a:xfrm>
            <a:off x="585360" y="3035880"/>
            <a:ext cx="9143640" cy="498240"/>
          </a:xfrm>
          <a:prstGeom prst="rect">
            <a:avLst/>
          </a:prstGeom>
          <a:noFill/>
          <a:ln w="0">
            <a:noFill/>
          </a:ln>
        </p:spPr>
        <p:txBody>
          <a:bodyPr lIns="0" rIns="0" tIns="0" bIns="0" anchor="b">
            <a:noAutofit/>
          </a:bodyPr>
          <a:p>
            <a:pPr indent="0" defTabSz="932760">
              <a:lnSpc>
                <a:spcPct val="90000"/>
              </a:lnSpc>
              <a:buNone/>
            </a:pPr>
            <a:r>
              <a:rPr b="0" lang="en-US" sz="3600" spc="-51" strike="noStrike" u="none">
                <a:solidFill>
                  <a:srgbClr val="ffffff"/>
                </a:solidFill>
                <a:effectLst/>
                <a:uFillTx/>
                <a:latin typeface="Segoe UI Semibold"/>
              </a:rPr>
              <a:t>Video</a:t>
            </a:r>
            <a:endParaRPr b="0" lang="en-US" sz="3600" strike="noStrike" u="none">
              <a:solidFill>
                <a:schemeClr val="lt1"/>
              </a:solidFill>
              <a:effectLst/>
              <a:uFillTx/>
              <a:latin typeface="Segoe UI"/>
            </a:endParaRPr>
          </a:p>
        </p:txBody>
      </p:sp>
    </p:spTree>
  </p:cSld>
  <mc:AlternateContent>
    <mc:Choice Requires="p14">
      <p:transition spd="med" p14:dur="700">
        <p:fade/>
      </p:transition>
    </mc:Choice>
    <mc:Fallback>
      <p:transition spd="med">
        <p:fade/>
      </p:transition>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5" name="PlaceHolder 1"/>
          <p:cNvSpPr>
            <a:spLocks noGrp="1"/>
          </p:cNvSpPr>
          <p:nvPr>
            <p:ph type="title"/>
          </p:nvPr>
        </p:nvSpPr>
        <p:spPr>
          <a:xfrm>
            <a:off x="585360" y="3035880"/>
            <a:ext cx="9143640" cy="498240"/>
          </a:xfrm>
          <a:prstGeom prst="rect">
            <a:avLst/>
          </a:prstGeom>
          <a:noFill/>
          <a:ln w="0">
            <a:noFill/>
          </a:ln>
        </p:spPr>
        <p:txBody>
          <a:bodyPr lIns="0" rIns="0" tIns="0" bIns="0" anchor="b">
            <a:noAutofit/>
          </a:bodyPr>
          <a:p>
            <a:pPr indent="0" defTabSz="932760">
              <a:lnSpc>
                <a:spcPct val="90000"/>
              </a:lnSpc>
              <a:buNone/>
            </a:pPr>
            <a:r>
              <a:rPr b="0" lang="en-US" sz="3600" spc="-51" strike="noStrike" u="none">
                <a:solidFill>
                  <a:srgbClr val="ffffff"/>
                </a:solidFill>
                <a:effectLst/>
                <a:uFillTx/>
                <a:latin typeface="Segoe UI Semibold"/>
              </a:rPr>
              <a:t>Section title</a:t>
            </a:r>
            <a:endParaRPr b="0" lang="en-US" sz="3600" strike="noStrike" u="none">
              <a:solidFill>
                <a:schemeClr val="lt1"/>
              </a:solidFill>
              <a:effectLst/>
              <a:uFillTx/>
              <a:latin typeface="Segoe UI"/>
            </a:endParaRPr>
          </a:p>
        </p:txBody>
      </p:sp>
    </p:spTree>
  </p:cSld>
  <mc:AlternateContent>
    <mc:Choice Requires="p14">
      <p:transition spd="med" p14:dur="700">
        <p:fade/>
      </p:transition>
    </mc:Choice>
    <mc:Fallback>
      <p:transition spd="med">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7" name="PlaceHolder 1"/>
          <p:cNvSpPr>
            <a:spLocks noGrp="1"/>
          </p:cNvSpPr>
          <p:nvPr>
            <p:ph type="title"/>
          </p:nvPr>
        </p:nvSpPr>
        <p:spPr>
          <a:xfrm>
            <a:off x="586440" y="527400"/>
            <a:ext cx="11018160" cy="553680"/>
          </a:xfrm>
          <a:prstGeom prst="rect">
            <a:avLst/>
          </a:prstGeom>
          <a:noFill/>
          <a:ln w="0">
            <a:noFill/>
          </a:ln>
        </p:spPr>
        <p:txBody>
          <a:bodyPr lIns="0" rIns="0" tIns="0" bIns="0" anchor="t">
            <a:noAutofit/>
          </a:bodyPr>
          <a:p>
            <a:pPr indent="0" defTabSz="932760">
              <a:lnSpc>
                <a:spcPct val="100000"/>
              </a:lnSpc>
              <a:buNone/>
            </a:pPr>
            <a:r>
              <a:rPr b="1" lang="en-US" sz="3600" spc="-51" strike="noStrike" u="none">
                <a:solidFill>
                  <a:srgbClr val="000000"/>
                </a:solidFill>
                <a:effectLst/>
                <a:uFillTx/>
                <a:latin typeface="Segoe UI Semibold"/>
              </a:rPr>
              <a:t>Event Agenda</a:t>
            </a:r>
            <a:endParaRPr b="1" lang="en-US" sz="3600" strike="noStrike" u="none">
              <a:solidFill>
                <a:schemeClr val="dk1"/>
              </a:solidFill>
              <a:effectLst/>
              <a:uFillTx/>
              <a:latin typeface="Segoe UI"/>
            </a:endParaRPr>
          </a:p>
        </p:txBody>
      </p:sp>
      <p:sp>
        <p:nvSpPr>
          <p:cNvPr id="2608" name="PlaceHolder 2"/>
          <p:cNvSpPr>
            <a:spLocks noGrp="1"/>
          </p:cNvSpPr>
          <p:nvPr>
            <p:ph/>
          </p:nvPr>
        </p:nvSpPr>
        <p:spPr>
          <a:xfrm>
            <a:off x="586440" y="1434240"/>
            <a:ext cx="9014760" cy="3995280"/>
          </a:xfrm>
          <a:prstGeom prst="rect">
            <a:avLst/>
          </a:prstGeom>
          <a:noFill/>
          <a:ln w="0">
            <a:noFill/>
          </a:ln>
        </p:spPr>
        <p:txBody>
          <a:bodyPr lIns="0" rIns="0" tIns="0" bIns="0" anchor="t">
            <a:noAutofit/>
          </a:bodyPr>
          <a:p>
            <a:pPr marL="514440" indent="-514440" defTabSz="932760">
              <a:lnSpc>
                <a:spcPct val="150000"/>
              </a:lnSpc>
              <a:spcBef>
                <a:spcPts val="720"/>
              </a:spcBef>
              <a:buClr>
                <a:srgbClr val="000000"/>
              </a:buClr>
              <a:buSzPct val="90000"/>
              <a:buFont typeface="Segoe UI Semibold"/>
              <a:buAutoNum type="arabicPeriod"/>
            </a:pPr>
            <a:r>
              <a:rPr b="0" lang="en-US" sz="2800" strike="noStrike" u="none">
                <a:solidFill>
                  <a:srgbClr val="000000"/>
                </a:solidFill>
                <a:effectLst/>
                <a:uFillTx/>
                <a:latin typeface="Segoe UI Semilight"/>
              </a:rPr>
              <a:t>Introduction to DevOps</a:t>
            </a:r>
            <a:endParaRPr b="0" lang="en-US" sz="2800" strike="noStrike" u="none">
              <a:solidFill>
                <a:schemeClr val="dk1"/>
              </a:solidFill>
              <a:effectLst/>
              <a:uFillTx/>
              <a:latin typeface="Segoe UI Semilight"/>
            </a:endParaRPr>
          </a:p>
          <a:p>
            <a:pPr marL="514440" indent="-514440" defTabSz="932760">
              <a:lnSpc>
                <a:spcPct val="150000"/>
              </a:lnSpc>
              <a:spcBef>
                <a:spcPts val="720"/>
              </a:spcBef>
              <a:buClr>
                <a:srgbClr val="000000"/>
              </a:buClr>
              <a:buSzPct val="90000"/>
              <a:buFont typeface="Segoe UI Semibold"/>
              <a:buAutoNum type="arabicPeriod"/>
            </a:pPr>
            <a:r>
              <a:rPr b="0" lang="en-US" sz="2800" strike="noStrike" u="none">
                <a:solidFill>
                  <a:srgbClr val="000000"/>
                </a:solidFill>
                <a:effectLst/>
                <a:uFillTx/>
                <a:latin typeface="Segoe UI Semilight"/>
              </a:rPr>
              <a:t>Introduction to Git &amp; GitHub</a:t>
            </a:r>
            <a:endParaRPr b="0" lang="en-US" sz="2800" strike="noStrike" u="none">
              <a:solidFill>
                <a:schemeClr val="dk1"/>
              </a:solidFill>
              <a:effectLst/>
              <a:uFillTx/>
              <a:latin typeface="Segoe UI Semilight"/>
            </a:endParaRPr>
          </a:p>
          <a:p>
            <a:pPr marL="514440" indent="-514440" defTabSz="932760">
              <a:lnSpc>
                <a:spcPct val="150000"/>
              </a:lnSpc>
              <a:spcBef>
                <a:spcPts val="720"/>
              </a:spcBef>
              <a:buClr>
                <a:srgbClr val="000000"/>
              </a:buClr>
              <a:buSzPct val="90000"/>
              <a:buFont typeface="Segoe UI Semibold"/>
              <a:buAutoNum type="arabicPeriod"/>
            </a:pPr>
            <a:r>
              <a:rPr b="0" lang="en-US" sz="2800" strike="noStrike" u="none">
                <a:solidFill>
                  <a:srgbClr val="000000"/>
                </a:solidFill>
                <a:effectLst/>
                <a:uFillTx/>
                <a:latin typeface="Segoe UI Semilight"/>
              </a:rPr>
              <a:t>Introduction to Azure </a:t>
            </a:r>
            <a:endParaRPr b="0" lang="en-US" sz="2800" strike="noStrike" u="none">
              <a:solidFill>
                <a:schemeClr val="dk1"/>
              </a:solidFill>
              <a:effectLst/>
              <a:uFillTx/>
              <a:latin typeface="Segoe UI Semilight"/>
            </a:endParaRPr>
          </a:p>
          <a:p>
            <a:pPr marL="514440" indent="-514440" defTabSz="932760">
              <a:lnSpc>
                <a:spcPct val="150000"/>
              </a:lnSpc>
              <a:spcBef>
                <a:spcPts val="720"/>
              </a:spcBef>
              <a:buClr>
                <a:srgbClr val="000000"/>
              </a:buClr>
              <a:buSzPct val="90000"/>
              <a:buFont typeface="Segoe UI Semibold"/>
              <a:buAutoNum type="arabicPeriod"/>
            </a:pPr>
            <a:r>
              <a:rPr b="0" lang="en-US" sz="2800" strike="noStrike" u="none">
                <a:solidFill>
                  <a:srgbClr val="000000"/>
                </a:solidFill>
                <a:effectLst/>
                <a:uFillTx/>
                <a:latin typeface="Segoe UI Semilight"/>
              </a:rPr>
              <a:t>GitHub Actions</a:t>
            </a:r>
            <a:endParaRPr b="0" lang="en-US" sz="2800" strike="noStrike" u="none">
              <a:solidFill>
                <a:schemeClr val="dk1"/>
              </a:solidFill>
              <a:effectLst/>
              <a:uFillTx/>
              <a:latin typeface="Segoe UI Semilight"/>
            </a:endParaRPr>
          </a:p>
          <a:p>
            <a:pPr marL="514440" indent="-514440" defTabSz="932760">
              <a:lnSpc>
                <a:spcPct val="150000"/>
              </a:lnSpc>
              <a:spcBef>
                <a:spcPts val="720"/>
              </a:spcBef>
              <a:buClr>
                <a:srgbClr val="000000"/>
              </a:buClr>
              <a:buSzPct val="90000"/>
              <a:buFont typeface="Segoe UI Semibold"/>
              <a:buAutoNum type="arabicPeriod"/>
            </a:pPr>
            <a:r>
              <a:rPr b="0" lang="en-US" sz="2800" strike="noStrike" u="none">
                <a:solidFill>
                  <a:srgbClr val="000000"/>
                </a:solidFill>
                <a:effectLst/>
                <a:uFillTx/>
                <a:latin typeface="Segoe UI Semilight"/>
              </a:rPr>
              <a:t>Deploying to Azure</a:t>
            </a:r>
            <a:endParaRPr b="0" lang="en-US" sz="2800" strike="noStrike" u="none">
              <a:solidFill>
                <a:schemeClr val="dk1"/>
              </a:solidFill>
              <a:effectLst/>
              <a:uFillTx/>
              <a:latin typeface="Segoe UI Semilight"/>
            </a:endParaRPr>
          </a:p>
          <a:p>
            <a:pPr marL="514440" indent="-514440" defTabSz="932760">
              <a:lnSpc>
                <a:spcPct val="150000"/>
              </a:lnSpc>
              <a:spcBef>
                <a:spcPts val="720"/>
              </a:spcBef>
              <a:buClr>
                <a:srgbClr val="000000"/>
              </a:buClr>
              <a:buSzPct val="90000"/>
              <a:buFont typeface="Segoe UI Semibold"/>
              <a:buAutoNum type="arabicPeriod"/>
            </a:pPr>
            <a:r>
              <a:rPr b="0" lang="en-US" sz="2800" strike="noStrike" u="none">
                <a:solidFill>
                  <a:srgbClr val="000000"/>
                </a:solidFill>
                <a:effectLst/>
                <a:uFillTx/>
                <a:latin typeface="Segoe UI Semilight"/>
              </a:rPr>
              <a:t>DevOps Pipeline</a:t>
            </a:r>
            <a:endParaRPr b="0" lang="en-US" sz="2800" strike="noStrike" u="none">
              <a:solidFill>
                <a:schemeClr val="dk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6"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Semibold"/>
              </a:rPr>
              <a:t>Software code slide</a:t>
            </a:r>
            <a:endParaRPr b="0" lang="en-US" sz="3600" strike="noStrike" u="none">
              <a:solidFill>
                <a:schemeClr val="lt1"/>
              </a:solidFill>
              <a:effectLst/>
              <a:uFillTx/>
              <a:latin typeface="Segoe UI"/>
            </a:endParaRPr>
          </a:p>
        </p:txBody>
      </p:sp>
      <p:sp>
        <p:nvSpPr>
          <p:cNvPr id="2717" name="PlaceHolder 2"/>
          <p:cNvSpPr>
            <a:spLocks noGrp="1"/>
          </p:cNvSpPr>
          <p:nvPr>
            <p:ph/>
          </p:nvPr>
        </p:nvSpPr>
        <p:spPr>
          <a:xfrm>
            <a:off x="588240" y="1436760"/>
            <a:ext cx="11018160" cy="1908000"/>
          </a:xfrm>
          <a:prstGeom prst="rect">
            <a:avLst/>
          </a:prstGeom>
          <a:noFill/>
          <a:ln w="0">
            <a:noFill/>
          </a:ln>
        </p:spPr>
        <p:txBody>
          <a:bodyPr lIns="0" rIns="0" tIns="0" bIns="0" anchor="t">
            <a:noAutofit/>
          </a:bodyPr>
          <a:p>
            <a:pPr indent="0" defTabSz="932760">
              <a:lnSpc>
                <a:spcPct val="100000"/>
              </a:lnSpc>
              <a:spcBef>
                <a:spcPts val="561"/>
              </a:spcBef>
              <a:buNone/>
              <a:tabLst>
                <a:tab algn="l" pos="0"/>
              </a:tabLst>
            </a:pPr>
            <a:r>
              <a:rPr b="0" lang="en-US" sz="2800" strike="noStrike" u="none">
                <a:solidFill>
                  <a:srgbClr val="ffffff"/>
                </a:solidFill>
                <a:effectLst/>
                <a:uFillTx/>
                <a:latin typeface="Consolas"/>
              </a:rPr>
              <a:t>This slide layout uses Consolas, a monotype font which is ideal for showing software code. </a:t>
            </a:r>
            <a:endParaRPr b="0" lang="en-US" sz="28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2718" name="PlaceHolder 1"/>
          <p:cNvSpPr>
            <a:spLocks noGrp="1"/>
          </p:cNvSpPr>
          <p:nvPr>
            <p:ph type="title"/>
          </p:nvPr>
        </p:nvSpPr>
        <p:spPr>
          <a:xfrm>
            <a:off x="588240" y="457200"/>
            <a:ext cx="11018160" cy="553680"/>
          </a:xfrm>
          <a:prstGeom prst="rect">
            <a:avLst/>
          </a:prstGeom>
          <a:noFill/>
          <a:ln w="0">
            <a:noFill/>
          </a:ln>
        </p:spPr>
        <p:txBody>
          <a:bodyPr lIns="0" rIns="0" tIns="0" bIns="0" anchor="t">
            <a:noAutofit/>
          </a:bodyPr>
          <a:p>
            <a:pPr indent="0" defTabSz="932760">
              <a:lnSpc>
                <a:spcPct val="100000"/>
              </a:lnSpc>
              <a:buNone/>
            </a:pPr>
            <a:r>
              <a:rPr b="0" lang="en-US" sz="3600" spc="-51" strike="noStrike" u="none">
                <a:solidFill>
                  <a:srgbClr val="ffffff"/>
                </a:solidFill>
                <a:effectLst/>
                <a:uFillTx/>
                <a:latin typeface="Segoe UI"/>
                <a:ea typeface="Segoe UI"/>
              </a:rPr>
              <a:t>Notes (hidden)</a:t>
            </a:r>
            <a:endParaRPr b="0" lang="en-US" sz="3600" strike="noStrike" u="none">
              <a:solidFill>
                <a:schemeClr val="lt1"/>
              </a:solidFill>
              <a:effectLst/>
              <a:uFillTx/>
              <a:latin typeface="Segoe UI"/>
            </a:endParaRPr>
          </a:p>
        </p:txBody>
      </p:sp>
      <p:sp>
        <p:nvSpPr>
          <p:cNvPr id="2719" name="PlaceHolder 2"/>
          <p:cNvSpPr>
            <a:spLocks noGrp="1"/>
          </p:cNvSpPr>
          <p:nvPr>
            <p:ph/>
          </p:nvPr>
        </p:nvSpPr>
        <p:spPr>
          <a:xfrm>
            <a:off x="584280" y="1436760"/>
            <a:ext cx="11018520" cy="2215800"/>
          </a:xfrm>
          <a:prstGeom prst="rect">
            <a:avLst/>
          </a:prstGeom>
          <a:noFill/>
          <a:ln w="0">
            <a:noFill/>
          </a:ln>
        </p:spPr>
        <p:txBody>
          <a:bodyPr lIns="0" rIns="0" tIns="0" bIns="0" anchor="t">
            <a:noAutofit/>
          </a:bodyPr>
          <a:p>
            <a:pPr marL="228600" indent="-228600" defTabSz="932760">
              <a:lnSpc>
                <a:spcPct val="100000"/>
              </a:lnSpc>
              <a:spcBef>
                <a:spcPts val="720"/>
              </a:spcBef>
              <a:buClr>
                <a:srgbClr val="ffffff"/>
              </a:buClr>
              <a:buSzPct val="90000"/>
              <a:buFont typeface="Wingdings" charset="2"/>
              <a:buChar char=""/>
            </a:pPr>
            <a:r>
              <a:rPr b="0" lang="en-US" sz="3600" strike="noStrike" u="none">
                <a:solidFill>
                  <a:srgbClr val="ffffff"/>
                </a:solidFill>
                <a:effectLst/>
                <a:uFillTx/>
                <a:latin typeface="Segoe UI"/>
              </a:rPr>
              <a:t>Some speakers at Microsoft like to use this slide for hidden “notes slides”. </a:t>
            </a:r>
            <a:endParaRPr b="0" lang="en-US" sz="3600" strike="noStrike" u="none">
              <a:solidFill>
                <a:schemeClr val="lt1"/>
              </a:solidFill>
              <a:effectLst/>
              <a:uFillTx/>
              <a:latin typeface="Segoe UI Semilight"/>
            </a:endParaRPr>
          </a:p>
          <a:p>
            <a:pPr marL="228600" indent="-228600" defTabSz="932760">
              <a:lnSpc>
                <a:spcPct val="100000"/>
              </a:lnSpc>
              <a:spcBef>
                <a:spcPts val="720"/>
              </a:spcBef>
              <a:buClr>
                <a:srgbClr val="ffffff"/>
              </a:buClr>
              <a:buSzPct val="90000"/>
              <a:buFont typeface="Wingdings" charset="2"/>
              <a:buChar char=""/>
            </a:pPr>
            <a:r>
              <a:rPr b="0" lang="en-US" sz="3600" strike="noStrike" u="none">
                <a:solidFill>
                  <a:srgbClr val="ffffff"/>
                </a:solidFill>
                <a:effectLst/>
                <a:uFillTx/>
                <a:latin typeface="Segoe UI"/>
              </a:rPr>
              <a:t>Delete it if you don’t want to use it.</a:t>
            </a:r>
            <a:endParaRPr b="0" lang="en-US" sz="3600" strike="noStrike" u="none">
              <a:solidFill>
                <a:schemeClr val="lt1"/>
              </a:solidFill>
              <a:effectLst/>
              <a:uFillTx/>
              <a:latin typeface="Segoe UI Semilight"/>
            </a:endParaRPr>
          </a:p>
        </p:txBody>
      </p:sp>
      <p:sp>
        <p:nvSpPr>
          <p:cNvPr id="2720" name="PlaceHolder 3"/>
          <p:cNvSpPr>
            <a:spLocks noGrp="1"/>
          </p:cNvSpPr>
          <p:nvPr>
            <p:ph/>
          </p:nvPr>
        </p:nvSpPr>
        <p:spPr>
          <a:xfrm>
            <a:off x="0" y="6269040"/>
            <a:ext cx="12191760" cy="588600"/>
          </a:xfrm>
          <a:prstGeom prst="rect">
            <a:avLst/>
          </a:prstGeom>
          <a:solidFill>
            <a:srgbClr val="ffff99"/>
          </a:solidFill>
          <a:ln w="0">
            <a:noFill/>
          </a:ln>
        </p:spPr>
        <p:txBody>
          <a:bodyPr lIns="155520" rIns="155520" tIns="77760" bIns="45720" anchor="b">
            <a:noAutofit/>
          </a:bodyPr>
          <a:p>
            <a:pPr marL="228600" indent="-228600" algn="r" defTabSz="932760">
              <a:lnSpc>
                <a:spcPct val="100000"/>
              </a:lnSpc>
              <a:spcBef>
                <a:spcPts val="740"/>
              </a:spcBef>
              <a:buNone/>
              <a:tabLst>
                <a:tab algn="l" pos="0"/>
              </a:tabLst>
            </a:pPr>
            <a:r>
              <a:rPr b="0" lang="en-US" sz="3700" spc="-51" strike="noStrike" u="none">
                <a:solidFill>
                  <a:srgbClr val="000000"/>
                </a:solidFill>
                <a:effectLst/>
                <a:uFillTx/>
                <a:latin typeface="Segoe UI"/>
                <a:ea typeface="Segoe UI"/>
              </a:rPr>
              <a:t>NEXT: &lt;next slide title&gt;</a:t>
            </a:r>
            <a:endParaRPr b="0" lang="en-US" sz="3700" strike="noStrike" u="none">
              <a:solidFill>
                <a:schemeClr val="lt1"/>
              </a:solidFill>
              <a:effectLst/>
              <a:uFillTx/>
              <a:latin typeface="Segoe UI Semilight"/>
            </a:endParaRPr>
          </a:p>
        </p:txBody>
      </p:sp>
    </p:spTree>
  </p:cSld>
  <mc:AlternateContent>
    <mc:Choice Requires="p14">
      <p:transition spd="med" p14:dur="700">
        <p:fade/>
      </p:transition>
    </mc:Choice>
    <mc:Fallback>
      <p:transition spd="med">
        <p:fade/>
      </p:transition>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1" name="PlaceHolder 1"/>
          <p:cNvSpPr>
            <a:spLocks noGrp="1"/>
          </p:cNvSpPr>
          <p:nvPr>
            <p:ph type="title"/>
          </p:nvPr>
        </p:nvSpPr>
        <p:spPr>
          <a:xfrm>
            <a:off x="585360" y="3035880"/>
            <a:ext cx="9143640" cy="498240"/>
          </a:xfrm>
          <a:prstGeom prst="rect">
            <a:avLst/>
          </a:prstGeom>
          <a:noFill/>
          <a:ln w="0">
            <a:noFill/>
          </a:ln>
        </p:spPr>
        <p:txBody>
          <a:bodyPr lIns="0" rIns="0" tIns="0" bIns="0" anchor="b">
            <a:noAutofit/>
          </a:bodyPr>
          <a:p>
            <a:pPr indent="0">
              <a:buNone/>
            </a:pPr>
            <a:endParaRPr b="0" lang="en-US" sz="3600" spc="-51" strike="noStrike" u="none">
              <a:solidFill>
                <a:schemeClr val="lt1"/>
              </a:solidFill>
              <a:effectLst/>
              <a:uFillTx/>
              <a:latin typeface="Segoe UI Semibold"/>
            </a:endParaRPr>
          </a:p>
        </p:txBody>
      </p:sp>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09" name="" descr=""/>
          <p:cNvPicPr/>
          <p:nvPr/>
        </p:nvPicPr>
        <p:blipFill>
          <a:blip r:embed="rId1"/>
          <a:stretch/>
        </p:blipFill>
        <p:spPr>
          <a:xfrm>
            <a:off x="3190680" y="837360"/>
            <a:ext cx="5267520" cy="53348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0" name="PlaceHolder 1"/>
          <p:cNvSpPr>
            <a:spLocks noGrp="1"/>
          </p:cNvSpPr>
          <p:nvPr>
            <p:ph type="title"/>
          </p:nvPr>
        </p:nvSpPr>
        <p:spPr>
          <a:xfrm>
            <a:off x="2633040" y="4572000"/>
            <a:ext cx="6739560" cy="668160"/>
          </a:xfrm>
          <a:prstGeom prst="rect">
            <a:avLst/>
          </a:prstGeom>
          <a:noFill/>
          <a:ln w="0">
            <a:noFill/>
          </a:ln>
        </p:spPr>
        <p:txBody>
          <a:bodyPr lIns="0" rIns="0" tIns="0" bIns="0" anchor="b">
            <a:noAutofit/>
          </a:bodyPr>
          <a:p>
            <a:pPr indent="0" defTabSz="932760">
              <a:lnSpc>
                <a:spcPct val="100000"/>
              </a:lnSpc>
              <a:spcBef>
                <a:spcPts val="1191"/>
              </a:spcBef>
              <a:spcAft>
                <a:spcPts val="992"/>
              </a:spcAft>
              <a:buNone/>
            </a:pPr>
            <a:r>
              <a:rPr b="0" lang="en-US" sz="4800" spc="-51" strike="noStrike" u="none">
                <a:solidFill>
                  <a:srgbClr val="1a1a1a"/>
                </a:solidFill>
                <a:effectLst/>
                <a:uFillTx/>
                <a:latin typeface="Segoe UI Semibold"/>
              </a:rPr>
              <a:t>Introduction to DevOps</a:t>
            </a:r>
            <a:endParaRPr b="0" lang="en-US" sz="4800" strike="noStrike" u="none">
              <a:solidFill>
                <a:schemeClr val="lt1"/>
              </a:solidFill>
              <a:effectLst/>
              <a:uFillTx/>
              <a:latin typeface="Segoe UI"/>
            </a:endParaRPr>
          </a:p>
        </p:txBody>
      </p:sp>
      <p:pic>
        <p:nvPicPr>
          <p:cNvPr id="2611" name="" descr=""/>
          <p:cNvPicPr/>
          <p:nvPr/>
        </p:nvPicPr>
        <p:blipFill>
          <a:blip r:embed="rId1"/>
          <a:stretch/>
        </p:blipFill>
        <p:spPr>
          <a:xfrm>
            <a:off x="3657600" y="1600200"/>
            <a:ext cx="4572000" cy="230076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2" name="PlaceHolder 1"/>
          <p:cNvSpPr>
            <a:spLocks noGrp="1"/>
          </p:cNvSpPr>
          <p:nvPr>
            <p:ph type="title"/>
          </p:nvPr>
        </p:nvSpPr>
        <p:spPr>
          <a:xfrm>
            <a:off x="2743200" y="4572000"/>
            <a:ext cx="6510960" cy="668160"/>
          </a:xfrm>
          <a:prstGeom prst="rect">
            <a:avLst/>
          </a:prstGeom>
          <a:noFill/>
          <a:ln w="0">
            <a:noFill/>
          </a:ln>
        </p:spPr>
        <p:txBody>
          <a:bodyPr lIns="0" rIns="0" tIns="0" bIns="0" anchor="b">
            <a:noAutofit/>
          </a:bodyPr>
          <a:p>
            <a:pPr indent="0" defTabSz="932760">
              <a:lnSpc>
                <a:spcPct val="100000"/>
              </a:lnSpc>
              <a:spcBef>
                <a:spcPts val="1191"/>
              </a:spcBef>
              <a:spcAft>
                <a:spcPts val="992"/>
              </a:spcAft>
              <a:buNone/>
            </a:pPr>
            <a:r>
              <a:rPr b="0" lang="en-US" sz="4800" spc="-51" strike="noStrike" u="none">
                <a:solidFill>
                  <a:srgbClr val="1a1a1a"/>
                </a:solidFill>
                <a:effectLst/>
                <a:uFillTx/>
                <a:latin typeface="Segoe UI Semibold"/>
              </a:rPr>
              <a:t>Introduction to GitHub</a:t>
            </a:r>
            <a:endParaRPr b="0" lang="en-US" sz="4800" strike="noStrike" u="none">
              <a:solidFill>
                <a:schemeClr val="lt1"/>
              </a:solidFill>
              <a:effectLst/>
              <a:uFillTx/>
              <a:latin typeface="Segoe UI"/>
            </a:endParaRPr>
          </a:p>
        </p:txBody>
      </p:sp>
      <p:pic>
        <p:nvPicPr>
          <p:cNvPr id="2613" name="" descr=""/>
          <p:cNvPicPr/>
          <p:nvPr/>
        </p:nvPicPr>
        <p:blipFill>
          <a:blip r:embed="rId1"/>
          <a:srcRect l="7464" t="9374" r="10893" b="8990"/>
          <a:stretch/>
        </p:blipFill>
        <p:spPr>
          <a:xfrm>
            <a:off x="3886560" y="914760"/>
            <a:ext cx="3428640" cy="34286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4" name="PlaceHolder 1"/>
          <p:cNvSpPr>
            <a:spLocks noGrp="1"/>
          </p:cNvSpPr>
          <p:nvPr>
            <p:ph type="title"/>
          </p:nvPr>
        </p:nvSpPr>
        <p:spPr>
          <a:xfrm>
            <a:off x="3031200" y="4572000"/>
            <a:ext cx="6172200" cy="668160"/>
          </a:xfrm>
          <a:prstGeom prst="rect">
            <a:avLst/>
          </a:prstGeom>
          <a:noFill/>
          <a:ln w="0">
            <a:noFill/>
          </a:ln>
        </p:spPr>
        <p:txBody>
          <a:bodyPr lIns="0" rIns="0" tIns="0" bIns="0" anchor="b">
            <a:noAutofit/>
          </a:bodyPr>
          <a:p>
            <a:pPr indent="0" defTabSz="932760">
              <a:lnSpc>
                <a:spcPct val="100000"/>
              </a:lnSpc>
              <a:spcBef>
                <a:spcPts val="1191"/>
              </a:spcBef>
              <a:spcAft>
                <a:spcPts val="992"/>
              </a:spcAft>
              <a:buNone/>
            </a:pPr>
            <a:r>
              <a:rPr b="0" lang="en-US" sz="4800" spc="-51" strike="noStrike" u="none">
                <a:solidFill>
                  <a:srgbClr val="1a1a1a"/>
                </a:solidFill>
                <a:effectLst/>
                <a:uFillTx/>
                <a:latin typeface="Segoe UI Semibold"/>
              </a:rPr>
              <a:t>Introduction to Azure</a:t>
            </a:r>
            <a:endParaRPr b="0" lang="en-US" sz="4800" strike="noStrike" u="none">
              <a:solidFill>
                <a:schemeClr val="lt1"/>
              </a:solidFill>
              <a:effectLst/>
              <a:uFillTx/>
              <a:latin typeface="Segoe UI"/>
            </a:endParaRPr>
          </a:p>
        </p:txBody>
      </p:sp>
      <p:pic>
        <p:nvPicPr>
          <p:cNvPr id="2615" name="" descr=""/>
          <p:cNvPicPr/>
          <p:nvPr/>
        </p:nvPicPr>
        <p:blipFill>
          <a:blip r:embed="rId1"/>
          <a:stretch/>
        </p:blipFill>
        <p:spPr>
          <a:xfrm>
            <a:off x="4186800" y="901440"/>
            <a:ext cx="3441960" cy="344196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16" name="Picture 1" descr=""/>
          <p:cNvPicPr/>
          <p:nvPr/>
        </p:nvPicPr>
        <p:blipFill>
          <a:blip r:embed="rId1"/>
          <a:stretch/>
        </p:blipFill>
        <p:spPr>
          <a:xfrm>
            <a:off x="839520" y="1799280"/>
            <a:ext cx="10513080" cy="3259440"/>
          </a:xfrm>
          <a:prstGeom prst="rect">
            <a:avLst/>
          </a:prstGeom>
          <a:noFill/>
          <a:ln w="0">
            <a:noFill/>
          </a:ln>
        </p:spPr>
      </p:pic>
    </p:spTree>
  </p:cSld>
  <mc:AlternateContent>
    <mc:Choice Requires="p14">
      <p:transition spd="med" p14:dur="700">
        <p:fad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pitchFamily="0" charset="1"/>
        <a:ea typeface=""/>
        <a:cs typeface=""/>
      </a:majorFont>
      <a:minorFont>
        <a:latin typeface="Segoe UI"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pitchFamily="0" charset="1"/>
        <a:ea typeface=""/>
        <a:cs typeface=""/>
      </a:majorFont>
      <a:minorFont>
        <a:latin typeface="Segoe UI" pitchFamily="0" charset="1"/>
        <a:ea typeface=""/>
        <a:cs typeface=""/>
      </a:minorFont>
    </a:fontScheme>
    <a:fmtScheme>
      <a:fillStyleLst>
        <a:solidFill>
          <a:schemeClr val="phClr"/>
        </a:solidFill>
        <a:solidFill>
          <a:schemeClr val="phClr">
            <a:tint val="65000"/>
          </a:schemeClr>
        </a:solidFill>
        <a:solidFill>
          <a:schemeClr val="phClr">
            <a:shade val="80000"/>
          </a:schemeClr>
        </a:solidFill>
      </a:fillStyleLst>
      <a:lnStyleLst>
        <a:ln w="9525" cap="flat" cmpd="sng" algn="ctr">
          <a:prstDash val="solid"/>
        </a:ln>
        <a:ln w="10795" cap="flat" cmpd="sng" algn="ctr">
          <a:prstDash val="solid"/>
        </a:ln>
        <a:ln w="17145"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b38ad2e8-7385-42ac-a943-76e9ea801cf0"/>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211ea7d1-7d09-49a0-8c96-644562ad20a0"/>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Manager>&lt;Comms manager name here&gt;</Manager>
  <TotalTime>1577</TotalTime>
  <Application>LibreOffice/25.2.3.2$Linux_X86_64 LibreOffice_project/520$Build-2</Application>
  <AppVersion>15.0000</AppVersion>
  <Words>1937</Words>
  <Paragraphs>224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2019-03-28T18:40:02Z</dcterms:created>
  <dc:creator>"Heidi Laverty" &lt;heidi@mindseyepdx.com&gt;</dc:creator>
  <dc:description/>
  <dc:language>en-US</dc:language>
  <cp:lastModifiedBy/>
  <dcterms:modified xsi:type="dcterms:W3CDTF">2025-06-25T14:13:41Z</dcterms:modified>
  <cp:revision>87</cp:revision>
  <dc:subject>MSP Program</dc:subject>
  <dc:title>Event name or  presentation title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dience">
    <vt:lpwstr/>
  </property>
  <property fmtid="{D5CDD505-2E9C-101B-9397-08002B2CF9AE}" pid="3" name="Campaign">
    <vt:lpwstr/>
  </property>
  <property fmtid="{D5CDD505-2E9C-101B-9397-08002B2CF9AE}" pid="4" name="ComplianceAssetId">
    <vt:lpwstr/>
  </property>
  <property fmtid="{D5CDD505-2E9C-101B-9397-08002B2CF9AE}" pid="5" name="ContentTypeId">
    <vt:lpwstr>0x0101000B4391967ADFE8469D6C015465AD315E</vt:lpwstr>
  </property>
  <property fmtid="{D5CDD505-2E9C-101B-9397-08002B2CF9AE}" pid="6" name="Event Location">
    <vt:lpwstr/>
  </property>
  <property fmtid="{D5CDD505-2E9C-101B-9397-08002B2CF9AE}" pid="7" name="Event Venue">
    <vt:lpwstr/>
  </property>
  <property fmtid="{D5CDD505-2E9C-101B-9397-08002B2CF9AE}" pid="8" name="Event1">
    <vt:lpwstr>622;#Unassigned|2c8af875-f38a-40b8-a0a9-056aed3fc8c0</vt:lpwstr>
  </property>
  <property fmtid="{D5CDD505-2E9C-101B-9397-08002B2CF9AE}" pid="9" name="HiddenSlides">
    <vt:i4>1</vt:i4>
  </property>
  <property fmtid="{D5CDD505-2E9C-101B-9397-08002B2CF9AE}" pid="10" name="IsMyDocuments">
    <vt:bool>1</vt:bool>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Enabled">
    <vt:lpwstr>True</vt:lpwstr>
  </property>
  <property fmtid="{D5CDD505-2E9C-101B-9397-08002B2CF9AE}" pid="13" name="MSIP_Label_f42aa342-8706-4288-bd11-ebb85995028c_Extended_MSFT_Method">
    <vt:lpwstr>Automatic</vt:lpwstr>
  </property>
  <property fmtid="{D5CDD505-2E9C-101B-9397-08002B2CF9AE}" pid="14" name="MSIP_Label_f42aa342-8706-4288-bd11-ebb85995028c_Name">
    <vt:lpwstr>General</vt:lpwstr>
  </property>
  <property fmtid="{D5CDD505-2E9C-101B-9397-08002B2CF9AE}" pid="15" name="MSIP_Label_f42aa342-8706-4288-bd11-ebb85995028c_Owner">
    <vt:lpwstr>maryfj@microsoft.com</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Date">
    <vt:lpwstr>2017-08-29T14:27:20.8568347-07:00</vt:lpwstr>
  </property>
  <property fmtid="{D5CDD505-2E9C-101B-9397-08002B2CF9AE}" pid="18" name="MSIP_Label_f42aa342-8706-4288-bd11-ebb85995028c_SiteId">
    <vt:lpwstr>72f988bf-86f1-41af-91ab-2d7cd011db47</vt:lpwstr>
  </property>
  <property fmtid="{D5CDD505-2E9C-101B-9397-08002B2CF9AE}" pid="19" name="MediaServiceImageTags">
    <vt:lpwstr/>
  </property>
  <property fmtid="{D5CDD505-2E9C-101B-9397-08002B2CF9AE}" pid="20" name="Notes">
    <vt:i4>34</vt:i4>
  </property>
  <property fmtid="{D5CDD505-2E9C-101B-9397-08002B2CF9AE}" pid="21" name="Order">
    <vt:r8>728100</vt:r8>
  </property>
  <property fmtid="{D5CDD505-2E9C-101B-9397-08002B2CF9AE}" pid="22" name="PresentationFormat">
    <vt:lpwstr>Widescreen</vt:lpwstr>
  </property>
  <property fmtid="{D5CDD505-2E9C-101B-9397-08002B2CF9AE}" pid="23" name="Product">
    <vt:lpwstr/>
  </property>
  <property fmtid="{D5CDD505-2E9C-101B-9397-08002B2CF9AE}" pid="24" name="Sensitivity">
    <vt:lpwstr>General</vt:lpwstr>
  </property>
  <property fmtid="{D5CDD505-2E9C-101B-9397-08002B2CF9AE}" pid="25" name="Slides">
    <vt:i4>35</vt:i4>
  </property>
  <property fmtid="{D5CDD505-2E9C-101B-9397-08002B2CF9AE}" pid="26" name="TaxCatchAll">
    <vt:lpwstr/>
  </property>
  <property fmtid="{D5CDD505-2E9C-101B-9397-08002B2CF9AE}" pid="27" name="TemplateUrl">
    <vt:lpwstr/>
  </property>
  <property fmtid="{D5CDD505-2E9C-101B-9397-08002B2CF9AE}" pid="28" name="Track">
    <vt:lpwstr/>
  </property>
  <property fmtid="{D5CDD505-2E9C-101B-9397-08002B2CF9AE}" pid="29" name="TriggerFlowInfo">
    <vt:lpwstr/>
  </property>
  <property fmtid="{D5CDD505-2E9C-101B-9397-08002B2CF9AE}" pid="30" name="_ExtendedDescription">
    <vt:lpwstr/>
  </property>
  <property fmtid="{D5CDD505-2E9C-101B-9397-08002B2CF9AE}" pid="31" name="lcf76f155ced4ddcb4097134ff3c332f">
    <vt:lpwstr/>
  </property>
  <property fmtid="{D5CDD505-2E9C-101B-9397-08002B2CF9AE}" pid="32" name="xd_ProgID">
    <vt:lpwstr/>
  </property>
  <property fmtid="{D5CDD505-2E9C-101B-9397-08002B2CF9AE}" pid="33" name="xd_Signature">
    <vt:bool>0</vt:bool>
  </property>
</Properties>
</file>